
<file path=[Content_Types].xml><?xml version="1.0" encoding="utf-8"?>
<Types xmlns="http://schemas.openxmlformats.org/package/2006/content-types">
  <Default ContentType="image/jpeg" Extension="jpg"/>
  <Default ContentType="application/vnd.openxmlformats-officedocument.spreadsheetml.sheet" Extension="xlsx"/>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1.xml"/>
  <Override ContentType="application/vnd.ms-office.chartcolorstyle+xml" PartName="/ppt/charts/colors2.xml"/>
  <Override ContentType="application/vnd.ms-office.chartcolorstyle+xml" PartName="/ppt/charts/colors3.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3.xml"/>
  <Override ContentType="application/vnd.openxmlformats-officedocument.drawingml.chart+xml" PartName="/ppt/charts/chart2.xml"/>
  <Override ContentType="application/vnd.openxmlformats-officedocument.drawingml.chart+xml" PartName="/ppt/charts/char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ms-office.chartstyle+xml" PartName="/ppt/charts/style3.xml"/>
  <Override ContentType="application/vnd.ms-office.chartstyle+xml" PartName="/ppt/charts/style1.xml"/>
  <Override ContentType="application/vnd.ms-office.chartstyle+xml" PartName="/ppt/charts/style2.xml"/>
  <Override ContentType="application/vnd.openxmlformats-officedocument.presentationml.commentAuthors+xml" PartName="/ppt/commentAuthors.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6858000" cx="12192000"/>
  <p:notesSz cx="6858000" cy="9144000"/>
  <p:embeddedFontLst>
    <p:embeddedFont>
      <p:font typeface="Montserrat"/>
      <p:regular r:id="rId24"/>
      <p:bold r:id="rId25"/>
      <p:italic r:id="rId26"/>
      <p:boldItalic r:id="rId27"/>
    </p:embeddedFont>
    <p:embeddedFont>
      <p:font typeface="Century Gothic"/>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2" roundtripDataSignature="AMtx7mgkiixJ57QHVpiEI5tX9zZysZSTZw=="/>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Kashish Khandelwal"/>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Montserrat-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CenturyGothic-regular.fntdata"/><Relationship Id="rId27"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CenturyGothic-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enturyGothic-boldItalic.fntdata"/><Relationship Id="rId30" Type="http://schemas.openxmlformats.org/officeDocument/2006/relationships/font" Target="fonts/CenturyGothic-italic.fntdata"/><Relationship Id="rId11" Type="http://schemas.openxmlformats.org/officeDocument/2006/relationships/slide" Target="slides/slide6.xml"/><Relationship Id="rId10" Type="http://schemas.openxmlformats.org/officeDocument/2006/relationships/slide" Target="slides/slide5.xml"/><Relationship Id="rId32"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60DBC7"/>
              </a:solidFill>
              <a:ln w="19050">
                <a:solidFill>
                  <a:schemeClr val="lt1"/>
                </a:solidFill>
              </a:ln>
              <a:effectLst/>
            </c:spPr>
            <c:extLst>
              <c:ext xmlns:c16="http://schemas.microsoft.com/office/drawing/2014/chart" uri="{C3380CC4-5D6E-409C-BE32-E72D297353CC}">
                <c16:uniqueId val="{00000001-0660-1245-990F-46162BB39D2F}"/>
              </c:ext>
            </c:extLst>
          </c:dPt>
          <c:dPt>
            <c:idx val="1"/>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02-0660-1245-990F-46162BB39D2F}"/>
              </c:ext>
            </c:extLst>
          </c:dPt>
          <c:cat>
            <c:strRef>
              <c:f>Sheet1!$A$2:$A$3</c:f>
              <c:strCache>
                <c:ptCount val="2"/>
                <c:pt idx="0">
                  <c:v>1st Qtr</c:v>
                </c:pt>
                <c:pt idx="1">
                  <c:v>2nd Qtr</c:v>
                </c:pt>
              </c:strCache>
            </c:strRef>
          </c:cat>
          <c:val>
            <c:numRef>
              <c:f>Sheet1!$B$2:$B$3</c:f>
              <c:numCache>
                <c:formatCode>General</c:formatCode>
                <c:ptCount val="2"/>
                <c:pt idx="0">
                  <c:v>40</c:v>
                </c:pt>
                <c:pt idx="1">
                  <c:v>60</c:v>
                </c:pt>
              </c:numCache>
            </c:numRef>
          </c:val>
          <c:extLst>
            <c:ext xmlns:c16="http://schemas.microsoft.com/office/drawing/2014/chart" uri="{C3380CC4-5D6E-409C-BE32-E72D297353CC}">
              <c16:uniqueId val="{00000000-0660-1245-990F-46162BB39D2F}"/>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60DBC7"/>
              </a:solidFill>
              <a:ln w="19050">
                <a:solidFill>
                  <a:schemeClr val="lt1"/>
                </a:solidFill>
              </a:ln>
              <a:effectLst/>
            </c:spPr>
            <c:extLst>
              <c:ext xmlns:c16="http://schemas.microsoft.com/office/drawing/2014/chart" uri="{C3380CC4-5D6E-409C-BE32-E72D297353CC}">
                <c16:uniqueId val="{00000001-8747-6641-8589-DCCA12FD514C}"/>
              </c:ext>
            </c:extLst>
          </c:dPt>
          <c:dPt>
            <c:idx val="1"/>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03-8747-6641-8589-DCCA12FD514C}"/>
              </c:ext>
            </c:extLst>
          </c:dPt>
          <c:cat>
            <c:strRef>
              <c:f>Sheet1!$A$2:$A$3</c:f>
              <c:strCache>
                <c:ptCount val="2"/>
                <c:pt idx="0">
                  <c:v>1st Qtr</c:v>
                </c:pt>
                <c:pt idx="1">
                  <c:v>2nd Qtr</c:v>
                </c:pt>
              </c:strCache>
            </c:strRef>
          </c:cat>
          <c:val>
            <c:numRef>
              <c:f>Sheet1!$B$2:$B$3</c:f>
              <c:numCache>
                <c:formatCode>General</c:formatCode>
                <c:ptCount val="2"/>
                <c:pt idx="0">
                  <c:v>17</c:v>
                </c:pt>
                <c:pt idx="1">
                  <c:v>83</c:v>
                </c:pt>
              </c:numCache>
            </c:numRef>
          </c:val>
          <c:extLst>
            <c:ext xmlns:c16="http://schemas.microsoft.com/office/drawing/2014/chart" uri="{C3380CC4-5D6E-409C-BE32-E72D297353CC}">
              <c16:uniqueId val="{00000004-8747-6641-8589-DCCA12FD514C}"/>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60DBC7"/>
              </a:solidFill>
              <a:ln w="19050">
                <a:solidFill>
                  <a:schemeClr val="lt1"/>
                </a:solidFill>
              </a:ln>
              <a:effectLst/>
            </c:spPr>
            <c:extLst>
              <c:ext xmlns:c16="http://schemas.microsoft.com/office/drawing/2014/chart" uri="{C3380CC4-5D6E-409C-BE32-E72D297353CC}">
                <c16:uniqueId val="{00000001-98E0-0245-8A26-1E17DB1AD2C1}"/>
              </c:ext>
            </c:extLst>
          </c:dPt>
          <c:dPt>
            <c:idx val="1"/>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03-98E0-0245-8A26-1E17DB1AD2C1}"/>
              </c:ext>
            </c:extLst>
          </c:dPt>
          <c:cat>
            <c:strRef>
              <c:f>Sheet1!$A$2:$A$3</c:f>
              <c:strCache>
                <c:ptCount val="2"/>
                <c:pt idx="0">
                  <c:v>1st Qtr</c:v>
                </c:pt>
                <c:pt idx="1">
                  <c:v>2nd Qtr</c:v>
                </c:pt>
              </c:strCache>
            </c:strRef>
          </c:cat>
          <c:val>
            <c:numRef>
              <c:f>Sheet1!$B$2:$B$3</c:f>
              <c:numCache>
                <c:formatCode>General</c:formatCode>
                <c:ptCount val="2"/>
                <c:pt idx="0">
                  <c:v>23</c:v>
                </c:pt>
                <c:pt idx="1">
                  <c:v>77</c:v>
                </c:pt>
              </c:numCache>
            </c:numRef>
          </c:val>
          <c:extLst>
            <c:ext xmlns:c16="http://schemas.microsoft.com/office/drawing/2014/chart" uri="{C3380CC4-5D6E-409C-BE32-E72D297353CC}">
              <c16:uniqueId val="{00000004-98E0-0245-8A26-1E17DB1AD2C1}"/>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07-09T05:17:52.583">
    <p:pos x="146" y="146"/>
    <p:text>Operators must present a clear registration processes for all players and mandatory verification steps to be followed to ensure the age of gamblers.</p:text>
    <p:extLst>
      <p:ext uri="{C676402C-5697-4E1C-873F-D02D1690AC5C}">
        <p15:threadingInfo timeZoneBias="0"/>
      </p:ext>
      <p:ext uri="http://customooxmlschemas.google.com/">
        <go:slidesCustomData xmlns:go="http://customooxmlschemas.google.com/" commentPostId="AAAAHaynWhU"/>
      </p:ext>
    </p:extLst>
  </p:cm>
  <p:cm authorId="0" idx="2" dt="2020-07-09T05:13:34.319">
    <p:pos x="10" y="10"/>
    <p:text>Operators should comply with the relevant regulatory advertising codes of practice which typically ensure that advertisements are factually correct and do not target underage or vulnerable gamblers, such as players who have self-excluded themselves from gambling</p:text>
    <p:extLst>
      <p:ext uri="{C676402C-5697-4E1C-873F-D02D1690AC5C}">
        <p15:threadingInfo timeZoneBias="0"/>
      </p:ext>
      <p:ext uri="http://customooxmlschemas.google.com/">
        <go:slidesCustomData xmlns:go="http://customooxmlschemas.google.com/" commentPostId="AAAAHaynWhQ"/>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 name="Google Shape;9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2" name="Google Shape;562;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3" name="Google Shape;563;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9" name="Google Shape;589;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0" name="Google Shape;590;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 name="Google Shape;603;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4" name="Google Shape;604;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4" name="Google Shape;62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2" name="Google Shape;642;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3" name="Google Shape;643;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0" name="Google Shape;67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7" name="Google Shape;687;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8" name="Google Shape;688;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5" name="Google Shape;72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7" name="Google Shape;757;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 name="Google Shape;9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 name="Google Shape;15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0" name="Google Shape;49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1" name="Google Shape;491;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0" name="Google Shape;52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1" name="Google Shape;521;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3" name="Google Shape;543;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4" name="Google Shape;544;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 name="Shape 69"/>
        <p:cNvGrpSpPr/>
        <p:nvPr/>
      </p:nvGrpSpPr>
      <p:grpSpPr>
        <a:xfrm>
          <a:off x="0" y="0"/>
          <a:ext cx="0" cy="0"/>
          <a:chOff x="0" y="0"/>
          <a:chExt cx="0" cy="0"/>
        </a:xfrm>
      </p:grpSpPr>
      <p:sp>
        <p:nvSpPr>
          <p:cNvPr id="70" name="Google Shape;70;p2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29"/>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2" name="Google Shape;72;p2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 name="Google Shape;73;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6" name="Shape 76"/>
        <p:cNvGrpSpPr/>
        <p:nvPr/>
      </p:nvGrpSpPr>
      <p:grpSpPr>
        <a:xfrm>
          <a:off x="0" y="0"/>
          <a:ext cx="0" cy="0"/>
          <a:chOff x="0" y="0"/>
          <a:chExt cx="0" cy="0"/>
        </a:xfrm>
      </p:grpSpPr>
      <p:sp>
        <p:nvSpPr>
          <p:cNvPr id="77" name="Google Shape;77;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3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 name="Shape 82"/>
        <p:cNvGrpSpPr/>
        <p:nvPr/>
      </p:nvGrpSpPr>
      <p:grpSpPr>
        <a:xfrm>
          <a:off x="0" y="0"/>
          <a:ext cx="0" cy="0"/>
          <a:chOff x="0" y="0"/>
          <a:chExt cx="0" cy="0"/>
        </a:xfrm>
      </p:grpSpPr>
      <p:sp>
        <p:nvSpPr>
          <p:cNvPr id="83" name="Google Shape;83;p3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3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 name="Shape 21"/>
        <p:cNvGrpSpPr/>
        <p:nvPr/>
      </p:nvGrpSpPr>
      <p:grpSpPr>
        <a:xfrm>
          <a:off x="0" y="0"/>
          <a:ext cx="0" cy="0"/>
          <a:chOff x="0" y="0"/>
          <a:chExt cx="0" cy="0"/>
        </a:xfrm>
      </p:grpSpPr>
      <p:sp>
        <p:nvSpPr>
          <p:cNvPr id="22" name="Google Shape;22;p2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27" name="Shape 27"/>
        <p:cNvGrpSpPr/>
        <p:nvPr/>
      </p:nvGrpSpPr>
      <p:grpSpPr>
        <a:xfrm>
          <a:off x="0" y="0"/>
          <a:ext cx="0" cy="0"/>
          <a:chOff x="0" y="0"/>
          <a:chExt cx="0" cy="0"/>
        </a:xfrm>
      </p:grpSpPr>
      <p:sp>
        <p:nvSpPr>
          <p:cNvPr id="28" name="Google Shape;28;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2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2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2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2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2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2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2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2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2" name="Shape 62"/>
        <p:cNvGrpSpPr/>
        <p:nvPr/>
      </p:nvGrpSpPr>
      <p:grpSpPr>
        <a:xfrm>
          <a:off x="0" y="0"/>
          <a:ext cx="0" cy="0"/>
          <a:chOff x="0" y="0"/>
          <a:chExt cx="0" cy="0"/>
        </a:xfrm>
      </p:grpSpPr>
      <p:sp>
        <p:nvSpPr>
          <p:cNvPr id="63" name="Google Shape;63;p2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2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5" name="Google Shape;65;p2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 name="Google Shape;66;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626"/>
        </a:solidFill>
      </p:bgPr>
    </p:bg>
    <p:spTree>
      <p:nvGrpSpPr>
        <p:cNvPr id="9" name="Shape 9"/>
        <p:cNvGrpSpPr/>
        <p:nvPr/>
      </p:nvGrpSpPr>
      <p:grpSpPr>
        <a:xfrm>
          <a:off x="0" y="0"/>
          <a:ext cx="0" cy="0"/>
          <a:chOff x="0" y="0"/>
          <a:chExt cx="0" cy="0"/>
        </a:xfrm>
      </p:grpSpPr>
      <p:sp>
        <p:nvSpPr>
          <p:cNvPr id="10" name="Google Shape;10;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1.png"/><Relationship Id="rId5" Type="http://schemas.openxmlformats.org/officeDocument/2006/relationships/image" Target="../media/image5.png"/></Relationships>
</file>

<file path=ppt/slides/_rels/slide10.xml.rels><?xml version="1.0" encoding="UTF-8" standalone="yes"?><Relationships xmlns="http://schemas.openxmlformats.org/package/2006/relationships"><Relationship Id="rId10" Type="http://schemas.openxmlformats.org/officeDocument/2006/relationships/image" Target="../media/image40.png"/><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38.jpg"/><Relationship Id="rId9" Type="http://schemas.openxmlformats.org/officeDocument/2006/relationships/image" Target="../media/image51.png"/><Relationship Id="rId5" Type="http://schemas.openxmlformats.org/officeDocument/2006/relationships/image" Target="../media/image42.jpg"/><Relationship Id="rId6" Type="http://schemas.openxmlformats.org/officeDocument/2006/relationships/image" Target="../media/image47.jpg"/><Relationship Id="rId7" Type="http://schemas.openxmlformats.org/officeDocument/2006/relationships/image" Target="../media/image45.png"/><Relationship Id="rId8" Type="http://schemas.openxmlformats.org/officeDocument/2006/relationships/image" Target="../media/image4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3.png"/><Relationship Id="rId4" Type="http://schemas.openxmlformats.org/officeDocument/2006/relationships/image" Target="../media/image50.png"/><Relationship Id="rId5"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9.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8.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0"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omments" Target="../comments/comment1.xml"/><Relationship Id="rId4" Type="http://schemas.openxmlformats.org/officeDocument/2006/relationships/image" Target="../media/image41.jpg"/><Relationship Id="rId9" Type="http://schemas.openxmlformats.org/officeDocument/2006/relationships/image" Target="../media/image66.png"/><Relationship Id="rId5" Type="http://schemas.openxmlformats.org/officeDocument/2006/relationships/image" Target="../media/image54.png"/><Relationship Id="rId6" Type="http://schemas.openxmlformats.org/officeDocument/2006/relationships/image" Target="../media/image52.png"/><Relationship Id="rId7" Type="http://schemas.openxmlformats.org/officeDocument/2006/relationships/image" Target="../media/image46.png"/><Relationship Id="rId8"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6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8.jpg"/><Relationship Id="rId4" Type="http://schemas.openxmlformats.org/officeDocument/2006/relationships/image" Target="../media/image16.png"/><Relationship Id="rId5" Type="http://schemas.openxmlformats.org/officeDocument/2006/relationships/image" Target="../media/image62.png"/><Relationship Id="rId6" Type="http://schemas.openxmlformats.org/officeDocument/2006/relationships/image" Target="../media/image6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7.png"/><Relationship Id="rId4" Type="http://schemas.openxmlformats.org/officeDocument/2006/relationships/image" Target="../media/image65.png"/><Relationship Id="rId5" Type="http://schemas.openxmlformats.org/officeDocument/2006/relationships/image" Target="../media/image61.png"/><Relationship Id="rId6" Type="http://schemas.openxmlformats.org/officeDocument/2006/relationships/image" Target="../media/image59.png"/><Relationship Id="rId7" Type="http://schemas.openxmlformats.org/officeDocument/2006/relationships/image" Target="../media/image56.png"/><Relationship Id="rId8"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4.jp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jpg"/><Relationship Id="rId4" Type="http://schemas.openxmlformats.org/officeDocument/2006/relationships/image" Target="../media/image15.png"/><Relationship Id="rId9" Type="http://schemas.openxmlformats.org/officeDocument/2006/relationships/image" Target="../media/image10.png"/><Relationship Id="rId5" Type="http://schemas.openxmlformats.org/officeDocument/2006/relationships/image" Target="../media/image4.jp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jpg"/><Relationship Id="rId4" Type="http://schemas.openxmlformats.org/officeDocument/2006/relationships/image" Target="../media/image2.jpg"/><Relationship Id="rId9" Type="http://schemas.openxmlformats.org/officeDocument/2006/relationships/chart" Target="../charts/chart3.xml"/><Relationship Id="rId5" Type="http://schemas.openxmlformats.org/officeDocument/2006/relationships/image" Target="../media/image8.jpg"/><Relationship Id="rId6" Type="http://schemas.openxmlformats.org/officeDocument/2006/relationships/image" Target="../media/image5.png"/><Relationship Id="rId7" Type="http://schemas.openxmlformats.org/officeDocument/2006/relationships/chart" Target="../charts/chart1.xml"/><Relationship Id="rId8" Type="http://schemas.openxmlformats.org/officeDocument/2006/relationships/chart" Target="../charts/char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11.png"/><Relationship Id="rId5" Type="http://schemas.openxmlformats.org/officeDocument/2006/relationships/image" Target="../media/image24.png"/><Relationship Id="rId6" Type="http://schemas.openxmlformats.org/officeDocument/2006/relationships/image" Target="../media/image13.png"/><Relationship Id="rId7"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3.jpg"/><Relationship Id="rId4" Type="http://schemas.openxmlformats.org/officeDocument/2006/relationships/image" Target="../media/image16.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6.png"/></Relationships>
</file>

<file path=ppt/slides/_rels/slide7.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image" Target="../media/image29.png"/><Relationship Id="rId13" Type="http://schemas.openxmlformats.org/officeDocument/2006/relationships/image" Target="../media/image36.png"/><Relationship Id="rId12"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3.jpg"/><Relationship Id="rId4" Type="http://schemas.openxmlformats.org/officeDocument/2006/relationships/image" Target="../media/image21.jpg"/><Relationship Id="rId9" Type="http://schemas.openxmlformats.org/officeDocument/2006/relationships/image" Target="../media/image30.png"/><Relationship Id="rId5" Type="http://schemas.openxmlformats.org/officeDocument/2006/relationships/image" Target="../media/image25.jpg"/><Relationship Id="rId6" Type="http://schemas.openxmlformats.org/officeDocument/2006/relationships/image" Target="../media/image22.jpg"/><Relationship Id="rId7" Type="http://schemas.openxmlformats.org/officeDocument/2006/relationships/image" Target="../media/image16.png"/><Relationship Id="rId8"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1.png"/><Relationship Id="rId4" Type="http://schemas.openxmlformats.org/officeDocument/2006/relationships/image" Target="../media/image16.png"/><Relationship Id="rId5" Type="http://schemas.openxmlformats.org/officeDocument/2006/relationships/image" Target="../media/image35.png"/><Relationship Id="rId6"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2.jpg"/><Relationship Id="rId4" Type="http://schemas.openxmlformats.org/officeDocument/2006/relationships/image" Target="../media/image39.jpg"/><Relationship Id="rId5" Type="http://schemas.openxmlformats.org/officeDocument/2006/relationships/image" Target="../media/image55.jpg"/><Relationship Id="rId6"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
          <p:cNvPicPr preferRelativeResize="0"/>
          <p:nvPr/>
        </p:nvPicPr>
        <p:blipFill rotWithShape="1">
          <a:blip r:embed="rId3">
            <a:alphaModFix/>
          </a:blip>
          <a:srcRect b="0" l="0" r="0" t="0"/>
          <a:stretch/>
        </p:blipFill>
        <p:spPr>
          <a:xfrm>
            <a:off x="0" y="1673"/>
            <a:ext cx="12192000" cy="6854653"/>
          </a:xfrm>
          <a:prstGeom prst="rect">
            <a:avLst/>
          </a:prstGeom>
          <a:noFill/>
          <a:ln>
            <a:noFill/>
          </a:ln>
        </p:spPr>
      </p:pic>
      <p:sp>
        <p:nvSpPr>
          <p:cNvPr id="93" name="Google Shape;93;p1"/>
          <p:cNvSpPr/>
          <p:nvPr/>
        </p:nvSpPr>
        <p:spPr>
          <a:xfrm>
            <a:off x="0" y="0"/>
            <a:ext cx="4359965" cy="6858000"/>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94" name="Google Shape;94;p1"/>
          <p:cNvPicPr preferRelativeResize="0"/>
          <p:nvPr/>
        </p:nvPicPr>
        <p:blipFill rotWithShape="1">
          <a:blip r:embed="rId4">
            <a:alphaModFix/>
          </a:blip>
          <a:srcRect b="0" l="0" r="0" t="0"/>
          <a:stretch/>
        </p:blipFill>
        <p:spPr>
          <a:xfrm>
            <a:off x="1468874" y="783584"/>
            <a:ext cx="1422216" cy="1608033"/>
          </a:xfrm>
          <a:prstGeom prst="rect">
            <a:avLst/>
          </a:prstGeom>
          <a:noFill/>
          <a:ln>
            <a:noFill/>
          </a:ln>
        </p:spPr>
      </p:pic>
      <p:pic>
        <p:nvPicPr>
          <p:cNvPr id="95" name="Google Shape;95;p1"/>
          <p:cNvPicPr preferRelativeResize="0"/>
          <p:nvPr/>
        </p:nvPicPr>
        <p:blipFill rotWithShape="1">
          <a:blip r:embed="rId5">
            <a:alphaModFix/>
          </a:blip>
          <a:srcRect b="0" l="0" r="0" t="0"/>
          <a:stretch/>
        </p:blipFill>
        <p:spPr>
          <a:xfrm>
            <a:off x="6705600" y="1469384"/>
            <a:ext cx="1736035" cy="969785"/>
          </a:xfrm>
          <a:prstGeom prst="rect">
            <a:avLst/>
          </a:prstGeom>
          <a:noFill/>
          <a:ln>
            <a:noFill/>
          </a:ln>
        </p:spPr>
      </p:pic>
      <p:sp>
        <p:nvSpPr>
          <p:cNvPr id="96" name="Google Shape;96;p1"/>
          <p:cNvSpPr txBox="1"/>
          <p:nvPr/>
        </p:nvSpPr>
        <p:spPr>
          <a:xfrm>
            <a:off x="-846276" y="2441878"/>
            <a:ext cx="5800725" cy="230832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4800" u="none" cap="none" strike="noStrike">
                <a:solidFill>
                  <a:schemeClr val="lt1"/>
                </a:solidFill>
                <a:latin typeface="Arial"/>
                <a:ea typeface="Arial"/>
                <a:cs typeface="Arial"/>
                <a:sym typeface="Arial"/>
              </a:rPr>
              <a:t>“Race</a:t>
            </a:r>
            <a:endParaRPr/>
          </a:p>
          <a:p>
            <a:pPr indent="0" lvl="0" marL="0" marR="0" rtl="0" algn="ctr">
              <a:spcBef>
                <a:spcPts val="0"/>
              </a:spcBef>
              <a:spcAft>
                <a:spcPts val="0"/>
              </a:spcAft>
              <a:buNone/>
            </a:pPr>
            <a:r>
              <a:rPr b="0" i="0" lang="en-US" sz="4800" u="none" cap="none" strike="noStrike">
                <a:solidFill>
                  <a:schemeClr val="lt1"/>
                </a:solidFill>
                <a:latin typeface="Arial"/>
                <a:ea typeface="Arial"/>
                <a:cs typeface="Arial"/>
                <a:sym typeface="Arial"/>
              </a:rPr>
              <a:t>  Your </a:t>
            </a:r>
            <a:endParaRPr/>
          </a:p>
          <a:p>
            <a:pPr indent="0" lvl="0" marL="0" marR="0" rtl="0" algn="ctr">
              <a:spcBef>
                <a:spcPts val="0"/>
              </a:spcBef>
              <a:spcAft>
                <a:spcPts val="0"/>
              </a:spcAft>
              <a:buNone/>
            </a:pPr>
            <a:r>
              <a:rPr b="0" i="0" lang="en-US" sz="4800" u="none" cap="none" strike="noStrike">
                <a:solidFill>
                  <a:schemeClr val="lt1"/>
                </a:solidFill>
                <a:latin typeface="Arial"/>
                <a:ea typeface="Arial"/>
                <a:cs typeface="Arial"/>
                <a:sym typeface="Arial"/>
              </a:rPr>
              <a:t>    Luck”</a:t>
            </a:r>
            <a:endParaRPr/>
          </a:p>
        </p:txBody>
      </p:sp>
    </p:spTree>
  </p:cSld>
  <p:clrMapOvr>
    <a:masterClrMapping/>
  </p:clrMapOvr>
  <mc:AlternateContent>
    <mc:Choice Requires="p14">
      <p:transition spd="slow" p14:dur="125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500"/>
                                        <p:tgtEl>
                                          <p:spTgt spid="9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500"/>
                                        <p:tgtEl>
                                          <p:spTgt spid="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10"/>
          <p:cNvSpPr/>
          <p:nvPr/>
        </p:nvSpPr>
        <p:spPr>
          <a:xfrm>
            <a:off x="3642855" y="4575983"/>
            <a:ext cx="8549146"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6" name="Google Shape;566;p10"/>
          <p:cNvSpPr/>
          <p:nvPr/>
        </p:nvSpPr>
        <p:spPr>
          <a:xfrm>
            <a:off x="3642855" y="2286001"/>
            <a:ext cx="8549146"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7" name="Google Shape;567;p10"/>
          <p:cNvSpPr/>
          <p:nvPr/>
        </p:nvSpPr>
        <p:spPr>
          <a:xfrm>
            <a:off x="3642855" y="1"/>
            <a:ext cx="8549146" cy="228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568" name="Google Shape;568;p10"/>
          <p:cNvCxnSpPr/>
          <p:nvPr/>
        </p:nvCxnSpPr>
        <p:spPr>
          <a:xfrm>
            <a:off x="576281" y="1046344"/>
            <a:ext cx="0" cy="2471351"/>
          </a:xfrm>
          <a:prstGeom prst="straightConnector1">
            <a:avLst/>
          </a:prstGeom>
          <a:noFill/>
          <a:ln cap="flat" cmpd="sng" w="127000">
            <a:solidFill>
              <a:srgbClr val="EB3E5A"/>
            </a:solidFill>
            <a:prstDash val="solid"/>
            <a:miter lim="800000"/>
            <a:headEnd len="sm" w="sm" type="none"/>
            <a:tailEnd len="sm" w="sm" type="none"/>
          </a:ln>
        </p:spPr>
      </p:cxnSp>
      <p:cxnSp>
        <p:nvCxnSpPr>
          <p:cNvPr id="569" name="Google Shape;569;p10"/>
          <p:cNvCxnSpPr/>
          <p:nvPr/>
        </p:nvCxnSpPr>
        <p:spPr>
          <a:xfrm>
            <a:off x="576281" y="-301531"/>
            <a:ext cx="0" cy="558140"/>
          </a:xfrm>
          <a:prstGeom prst="straightConnector1">
            <a:avLst/>
          </a:prstGeom>
          <a:noFill/>
          <a:ln cap="flat" cmpd="sng" w="127000">
            <a:solidFill>
              <a:srgbClr val="EB3E5A"/>
            </a:solidFill>
            <a:prstDash val="solid"/>
            <a:miter lim="800000"/>
            <a:headEnd len="sm" w="sm" type="none"/>
            <a:tailEnd len="sm" w="sm" type="none"/>
          </a:ln>
        </p:spPr>
      </p:cxnSp>
      <p:pic>
        <p:nvPicPr>
          <p:cNvPr id="570" name="Google Shape;570;p10"/>
          <p:cNvPicPr preferRelativeResize="0"/>
          <p:nvPr/>
        </p:nvPicPr>
        <p:blipFill rotWithShape="1">
          <a:blip r:embed="rId3">
            <a:alphaModFix/>
          </a:blip>
          <a:srcRect b="0" l="0" r="0" t="0"/>
          <a:stretch/>
        </p:blipFill>
        <p:spPr>
          <a:xfrm>
            <a:off x="4780" y="318800"/>
            <a:ext cx="1188721" cy="664044"/>
          </a:xfrm>
          <a:prstGeom prst="rect">
            <a:avLst/>
          </a:prstGeom>
          <a:noFill/>
          <a:ln>
            <a:noFill/>
          </a:ln>
        </p:spPr>
      </p:pic>
      <p:sp>
        <p:nvSpPr>
          <p:cNvPr id="571" name="Google Shape;571;p10"/>
          <p:cNvSpPr txBox="1"/>
          <p:nvPr/>
        </p:nvSpPr>
        <p:spPr>
          <a:xfrm>
            <a:off x="694958" y="884488"/>
            <a:ext cx="6134868"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lt1"/>
                </a:solidFill>
                <a:latin typeface="Arial"/>
                <a:ea typeface="Arial"/>
                <a:cs typeface="Arial"/>
                <a:sym typeface="Arial"/>
              </a:rPr>
              <a:t>MARKETING</a:t>
            </a:r>
            <a:endParaRPr/>
          </a:p>
          <a:p>
            <a:pPr indent="0" lvl="0" marL="0" marR="0" rtl="0" algn="l">
              <a:spcBef>
                <a:spcPts val="0"/>
              </a:spcBef>
              <a:spcAft>
                <a:spcPts val="0"/>
              </a:spcAft>
              <a:buNone/>
            </a:pPr>
            <a:r>
              <a:rPr lang="en-US" sz="4000">
                <a:solidFill>
                  <a:schemeClr val="lt1"/>
                </a:solidFill>
                <a:latin typeface="Arial"/>
                <a:ea typeface="Arial"/>
                <a:cs typeface="Arial"/>
                <a:sym typeface="Arial"/>
              </a:rPr>
              <a:t>STRATEGY</a:t>
            </a:r>
            <a:endParaRPr/>
          </a:p>
        </p:txBody>
      </p:sp>
      <p:sp>
        <p:nvSpPr>
          <p:cNvPr id="572" name="Google Shape;572;p10"/>
          <p:cNvSpPr/>
          <p:nvPr/>
        </p:nvSpPr>
        <p:spPr>
          <a:xfrm>
            <a:off x="3642854" y="1"/>
            <a:ext cx="8549146" cy="2286000"/>
          </a:xfrm>
          <a:prstGeom prst="rect">
            <a:avLst/>
          </a:prstGeom>
          <a:blipFill rotWithShape="1">
            <a:blip r:embed="rId4">
              <a:alphaModFix amt="45000"/>
            </a:blip>
            <a:stretch>
              <a:fillRect b="-178326" l="9927" r="-10105" t="-36604"/>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3" name="Google Shape;573;p10"/>
          <p:cNvSpPr/>
          <p:nvPr/>
        </p:nvSpPr>
        <p:spPr>
          <a:xfrm>
            <a:off x="3642853" y="2282019"/>
            <a:ext cx="8549146" cy="2286000"/>
          </a:xfrm>
          <a:prstGeom prst="rect">
            <a:avLst/>
          </a:prstGeom>
          <a:blipFill rotWithShape="1">
            <a:blip r:embed="rId5">
              <a:alphaModFix amt="30000"/>
            </a:blip>
            <a:stretch>
              <a:fillRect b="-154711" l="7425" r="-2591" t="-60229"/>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4" name="Google Shape;574;p10"/>
          <p:cNvSpPr/>
          <p:nvPr/>
        </p:nvSpPr>
        <p:spPr>
          <a:xfrm>
            <a:off x="3642852" y="4572001"/>
            <a:ext cx="8549146" cy="2286000"/>
          </a:xfrm>
          <a:prstGeom prst="rect">
            <a:avLst/>
          </a:prstGeom>
          <a:blipFill rotWithShape="1">
            <a:blip r:embed="rId6">
              <a:alphaModFix amt="30000"/>
            </a:blip>
            <a:stretch>
              <a:fillRect b="-75978" l="4123" r="-4297" t="-44485"/>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5" name="Google Shape;575;p10"/>
          <p:cNvSpPr/>
          <p:nvPr/>
        </p:nvSpPr>
        <p:spPr>
          <a:xfrm rot="657122">
            <a:off x="2936228" y="-641269"/>
            <a:ext cx="1795477" cy="7710616"/>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76" name="Google Shape;576;p10"/>
          <p:cNvPicPr preferRelativeResize="0"/>
          <p:nvPr/>
        </p:nvPicPr>
        <p:blipFill rotWithShape="1">
          <a:blip r:embed="rId7">
            <a:alphaModFix amt="30000"/>
          </a:blip>
          <a:srcRect b="0" l="0" r="0" t="0"/>
          <a:stretch/>
        </p:blipFill>
        <p:spPr>
          <a:xfrm>
            <a:off x="10337047" y="4078139"/>
            <a:ext cx="2069138" cy="1721059"/>
          </a:xfrm>
          <a:prstGeom prst="rect">
            <a:avLst/>
          </a:prstGeom>
          <a:noFill/>
          <a:ln>
            <a:noFill/>
          </a:ln>
        </p:spPr>
      </p:pic>
      <p:sp>
        <p:nvSpPr>
          <p:cNvPr id="577" name="Google Shape;577;p10"/>
          <p:cNvSpPr txBox="1"/>
          <p:nvPr/>
        </p:nvSpPr>
        <p:spPr>
          <a:xfrm>
            <a:off x="4325810" y="1657050"/>
            <a:ext cx="6053518" cy="63094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500">
                <a:solidFill>
                  <a:srgbClr val="5EC4C0"/>
                </a:solidFill>
                <a:latin typeface="Arial"/>
                <a:ea typeface="Arial"/>
                <a:cs typeface="Arial"/>
                <a:sym typeface="Arial"/>
              </a:rPr>
              <a:t>Veteran </a:t>
            </a:r>
            <a:r>
              <a:rPr lang="en-US" sz="3500">
                <a:solidFill>
                  <a:schemeClr val="lt1"/>
                </a:solidFill>
                <a:latin typeface="Arial"/>
                <a:ea typeface="Arial"/>
                <a:cs typeface="Arial"/>
                <a:sym typeface="Arial"/>
              </a:rPr>
              <a:t>Driver Influence</a:t>
            </a:r>
            <a:endParaRPr/>
          </a:p>
        </p:txBody>
      </p:sp>
      <p:sp>
        <p:nvSpPr>
          <p:cNvPr id="578" name="Google Shape;578;p10"/>
          <p:cNvSpPr txBox="1"/>
          <p:nvPr/>
        </p:nvSpPr>
        <p:spPr>
          <a:xfrm>
            <a:off x="3494509" y="3945041"/>
            <a:ext cx="6053518" cy="63094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500">
                <a:solidFill>
                  <a:srgbClr val="5EC4C0"/>
                </a:solidFill>
                <a:latin typeface="Arial"/>
                <a:ea typeface="Arial"/>
                <a:cs typeface="Arial"/>
                <a:sym typeface="Arial"/>
              </a:rPr>
              <a:t>Venetian </a:t>
            </a:r>
            <a:r>
              <a:rPr lang="en-US" sz="3500">
                <a:solidFill>
                  <a:schemeClr val="lt1"/>
                </a:solidFill>
                <a:latin typeface="Arial"/>
                <a:ea typeface="Arial"/>
                <a:cs typeface="Arial"/>
                <a:sym typeface="Arial"/>
              </a:rPr>
              <a:t>Prominence</a:t>
            </a:r>
            <a:endParaRPr/>
          </a:p>
        </p:txBody>
      </p:sp>
      <p:sp>
        <p:nvSpPr>
          <p:cNvPr id="579" name="Google Shape;579;p10"/>
          <p:cNvSpPr txBox="1"/>
          <p:nvPr/>
        </p:nvSpPr>
        <p:spPr>
          <a:xfrm>
            <a:off x="3544264" y="6214702"/>
            <a:ext cx="6053518" cy="63094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500">
                <a:solidFill>
                  <a:srgbClr val="5EC4C0"/>
                </a:solidFill>
                <a:latin typeface="Arial"/>
                <a:ea typeface="Arial"/>
                <a:cs typeface="Arial"/>
                <a:sym typeface="Arial"/>
              </a:rPr>
              <a:t>Amazon </a:t>
            </a:r>
            <a:r>
              <a:rPr lang="en-US" sz="3500">
                <a:solidFill>
                  <a:schemeClr val="lt1"/>
                </a:solidFill>
                <a:latin typeface="Arial"/>
                <a:ea typeface="Arial"/>
                <a:cs typeface="Arial"/>
                <a:sym typeface="Arial"/>
              </a:rPr>
              <a:t>Premier Showcase</a:t>
            </a:r>
            <a:endParaRPr/>
          </a:p>
        </p:txBody>
      </p:sp>
      <p:sp>
        <p:nvSpPr>
          <p:cNvPr id="580" name="Google Shape;580;p10"/>
          <p:cNvSpPr/>
          <p:nvPr/>
        </p:nvSpPr>
        <p:spPr>
          <a:xfrm>
            <a:off x="4638198" y="582253"/>
            <a:ext cx="957456" cy="944109"/>
          </a:xfrm>
          <a:prstGeom prst="ellipse">
            <a:avLst/>
          </a:prstGeom>
          <a:solidFill>
            <a:srgbClr val="60DBC7">
              <a:alpha val="5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1" name="Google Shape;581;p10"/>
          <p:cNvSpPr/>
          <p:nvPr/>
        </p:nvSpPr>
        <p:spPr>
          <a:xfrm>
            <a:off x="4226680" y="2770790"/>
            <a:ext cx="957456" cy="944109"/>
          </a:xfrm>
          <a:prstGeom prst="ellipse">
            <a:avLst/>
          </a:prstGeom>
          <a:solidFill>
            <a:srgbClr val="60DBC7">
              <a:alpha val="5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2" name="Google Shape;582;p10"/>
          <p:cNvSpPr/>
          <p:nvPr/>
        </p:nvSpPr>
        <p:spPr>
          <a:xfrm>
            <a:off x="3797380" y="5042109"/>
            <a:ext cx="957456" cy="944109"/>
          </a:xfrm>
          <a:prstGeom prst="ellipse">
            <a:avLst/>
          </a:prstGeom>
          <a:solidFill>
            <a:srgbClr val="60DBC7">
              <a:alpha val="5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83" name="Google Shape;583;p10"/>
          <p:cNvPicPr preferRelativeResize="0"/>
          <p:nvPr/>
        </p:nvPicPr>
        <p:blipFill rotWithShape="1">
          <a:blip r:embed="rId8">
            <a:alphaModFix/>
          </a:blip>
          <a:srcRect b="19459" l="0" r="0" t="0"/>
          <a:stretch/>
        </p:blipFill>
        <p:spPr>
          <a:xfrm>
            <a:off x="4607947" y="624581"/>
            <a:ext cx="1001252" cy="806414"/>
          </a:xfrm>
          <a:prstGeom prst="rect">
            <a:avLst/>
          </a:prstGeom>
          <a:noFill/>
          <a:ln>
            <a:noFill/>
          </a:ln>
        </p:spPr>
      </p:pic>
      <p:pic>
        <p:nvPicPr>
          <p:cNvPr id="584" name="Google Shape;584;p10"/>
          <p:cNvPicPr preferRelativeResize="0"/>
          <p:nvPr/>
        </p:nvPicPr>
        <p:blipFill rotWithShape="1">
          <a:blip r:embed="rId9">
            <a:alphaModFix/>
          </a:blip>
          <a:srcRect b="12827" l="0" r="0" t="0"/>
          <a:stretch/>
        </p:blipFill>
        <p:spPr>
          <a:xfrm>
            <a:off x="4288465" y="2887426"/>
            <a:ext cx="846726" cy="738108"/>
          </a:xfrm>
          <a:prstGeom prst="rect">
            <a:avLst/>
          </a:prstGeom>
          <a:noFill/>
          <a:ln>
            <a:noFill/>
          </a:ln>
        </p:spPr>
      </p:pic>
      <p:pic>
        <p:nvPicPr>
          <p:cNvPr id="585" name="Google Shape;585;p10"/>
          <p:cNvPicPr preferRelativeResize="0"/>
          <p:nvPr/>
        </p:nvPicPr>
        <p:blipFill rotWithShape="1">
          <a:blip r:embed="rId10">
            <a:alphaModFix/>
          </a:blip>
          <a:srcRect b="15438" l="0" r="0" t="0"/>
          <a:stretch/>
        </p:blipFill>
        <p:spPr>
          <a:xfrm>
            <a:off x="3895288" y="5193629"/>
            <a:ext cx="712659" cy="602632"/>
          </a:xfrm>
          <a:prstGeom prst="rect">
            <a:avLst/>
          </a:prstGeom>
          <a:noFill/>
          <a:ln>
            <a:noFill/>
          </a:ln>
        </p:spPr>
      </p:pic>
      <p:sp>
        <p:nvSpPr>
          <p:cNvPr id="586" name="Google Shape;586;p10"/>
          <p:cNvSpPr txBox="1"/>
          <p:nvPr/>
        </p:nvSpPr>
        <p:spPr>
          <a:xfrm rot="5400000">
            <a:off x="-2792953" y="3622833"/>
            <a:ext cx="6162559"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5EC4C0"/>
                </a:solidFill>
                <a:latin typeface="Arial"/>
                <a:ea typeface="Arial"/>
                <a:cs typeface="Arial"/>
                <a:sym typeface="Arial"/>
              </a:rPr>
              <a:t>HISTORY</a:t>
            </a:r>
            <a:r>
              <a:rPr lang="en-US" sz="1400">
                <a:solidFill>
                  <a:srgbClr val="D8D8D8"/>
                </a:solidFill>
                <a:latin typeface="Arial"/>
                <a:ea typeface="Arial"/>
                <a:cs typeface="Arial"/>
                <a:sym typeface="Arial"/>
              </a:rPr>
              <a:t> </a:t>
            </a:r>
            <a:r>
              <a:rPr lang="en-US" sz="1400">
                <a:solidFill>
                  <a:srgbClr val="5EC4C0"/>
                </a:solidFill>
                <a:latin typeface="Arial"/>
                <a:ea typeface="Arial"/>
                <a:cs typeface="Arial"/>
                <a:sym typeface="Arial"/>
              </a:rPr>
              <a:t>+</a:t>
            </a:r>
            <a:r>
              <a:rPr lang="en-US" sz="1400">
                <a:solidFill>
                  <a:schemeClr val="dk1"/>
                </a:solidFill>
                <a:latin typeface="Arial"/>
                <a:ea typeface="Arial"/>
                <a:cs typeface="Arial"/>
                <a:sym typeface="Arial"/>
              </a:rPr>
              <a:t> </a:t>
            </a:r>
            <a:r>
              <a:rPr lang="en-US" sz="1400">
                <a:solidFill>
                  <a:srgbClr val="5EC4C0"/>
                </a:solidFill>
                <a:latin typeface="Arial"/>
                <a:ea typeface="Arial"/>
                <a:cs typeface="Arial"/>
                <a:sym typeface="Arial"/>
              </a:rPr>
              <a:t>BUSINESS IDEA + </a:t>
            </a:r>
            <a:r>
              <a:rPr lang="en-US" sz="1400">
                <a:solidFill>
                  <a:srgbClr val="EB3E5A"/>
                </a:solidFill>
                <a:latin typeface="Arial"/>
                <a:ea typeface="Arial"/>
                <a:cs typeface="Arial"/>
                <a:sym typeface="Arial"/>
              </a:rPr>
              <a:t>MARKETING</a:t>
            </a:r>
            <a:r>
              <a:rPr lang="en-US" sz="1400">
                <a:solidFill>
                  <a:srgbClr val="5EC4C0"/>
                </a:solidFill>
                <a:latin typeface="Arial"/>
                <a:ea typeface="Arial"/>
                <a:cs typeface="Arial"/>
                <a:sym typeface="Arial"/>
              </a:rPr>
              <a:t> + FINANCE + COMPANY + EXIT  PLAN    </a:t>
            </a:r>
            <a:endParaRPr/>
          </a:p>
        </p:txBody>
      </p:sp>
    </p:spTree>
  </p:cSld>
  <p:clrMapOvr>
    <a:masterClrMapping/>
  </p:clrMapOvr>
  <mc:AlternateContent>
    <mc:Choice Requires="p14">
      <p:transition spd="slow" p14:dur="125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71"/>
                                        </p:tgtEl>
                                        <p:attrNameLst>
                                          <p:attrName>style.visibility</p:attrName>
                                        </p:attrNameLst>
                                      </p:cBhvr>
                                      <p:to>
                                        <p:strVal val="visible"/>
                                      </p:to>
                                    </p:set>
                                    <p:animEffect filter="fade" transition="in">
                                      <p:cBhvr>
                                        <p:cTn dur="500"/>
                                        <p:tgtEl>
                                          <p:spTgt spid="5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7"/>
                                        </p:tgtEl>
                                        <p:attrNameLst>
                                          <p:attrName>style.visibility</p:attrName>
                                        </p:attrNameLst>
                                      </p:cBhvr>
                                      <p:to>
                                        <p:strVal val="visible"/>
                                      </p:to>
                                    </p:set>
                                    <p:animEffect filter="fade" transition="in">
                                      <p:cBhvr>
                                        <p:cTn dur="500"/>
                                        <p:tgtEl>
                                          <p:spTgt spid="567"/>
                                        </p:tgtEl>
                                      </p:cBhvr>
                                    </p:animEffect>
                                  </p:childTnLst>
                                </p:cTn>
                              </p:par>
                              <p:par>
                                <p:cTn fill="hold" nodeType="withEffect" presetClass="entr" presetID="10" presetSubtype="0">
                                  <p:stCondLst>
                                    <p:cond delay="0"/>
                                  </p:stCondLst>
                                  <p:childTnLst>
                                    <p:set>
                                      <p:cBhvr>
                                        <p:cTn dur="1" fill="hold">
                                          <p:stCondLst>
                                            <p:cond delay="0"/>
                                          </p:stCondLst>
                                        </p:cTn>
                                        <p:tgtEl>
                                          <p:spTgt spid="572"/>
                                        </p:tgtEl>
                                        <p:attrNameLst>
                                          <p:attrName>style.visibility</p:attrName>
                                        </p:attrNameLst>
                                      </p:cBhvr>
                                      <p:to>
                                        <p:strVal val="visible"/>
                                      </p:to>
                                    </p:set>
                                    <p:animEffect filter="fade" transition="in">
                                      <p:cBhvr>
                                        <p:cTn dur="500"/>
                                        <p:tgtEl>
                                          <p:spTgt spid="572"/>
                                        </p:tgtEl>
                                      </p:cBhvr>
                                    </p:animEffect>
                                  </p:childTnLst>
                                </p:cTn>
                              </p:par>
                              <p:par>
                                <p:cTn fill="hold" nodeType="withEffect" presetClass="entr" presetID="10" presetSubtype="0">
                                  <p:stCondLst>
                                    <p:cond delay="0"/>
                                  </p:stCondLst>
                                  <p:childTnLst>
                                    <p:set>
                                      <p:cBhvr>
                                        <p:cTn dur="1" fill="hold">
                                          <p:stCondLst>
                                            <p:cond delay="0"/>
                                          </p:stCondLst>
                                        </p:cTn>
                                        <p:tgtEl>
                                          <p:spTgt spid="577"/>
                                        </p:tgtEl>
                                        <p:attrNameLst>
                                          <p:attrName>style.visibility</p:attrName>
                                        </p:attrNameLst>
                                      </p:cBhvr>
                                      <p:to>
                                        <p:strVal val="visible"/>
                                      </p:to>
                                    </p:set>
                                    <p:animEffect filter="fade" transition="in">
                                      <p:cBhvr>
                                        <p:cTn dur="500"/>
                                        <p:tgtEl>
                                          <p:spTgt spid="577"/>
                                        </p:tgtEl>
                                      </p:cBhvr>
                                    </p:animEffect>
                                  </p:childTnLst>
                                </p:cTn>
                              </p:par>
                              <p:par>
                                <p:cTn fill="hold" nodeType="withEffect" presetClass="entr" presetID="10" presetSubtype="0">
                                  <p:stCondLst>
                                    <p:cond delay="0"/>
                                  </p:stCondLst>
                                  <p:childTnLst>
                                    <p:set>
                                      <p:cBhvr>
                                        <p:cTn dur="1" fill="hold">
                                          <p:stCondLst>
                                            <p:cond delay="0"/>
                                          </p:stCondLst>
                                        </p:cTn>
                                        <p:tgtEl>
                                          <p:spTgt spid="580"/>
                                        </p:tgtEl>
                                        <p:attrNameLst>
                                          <p:attrName>style.visibility</p:attrName>
                                        </p:attrNameLst>
                                      </p:cBhvr>
                                      <p:to>
                                        <p:strVal val="visible"/>
                                      </p:to>
                                    </p:set>
                                    <p:animEffect filter="fade" transition="in">
                                      <p:cBhvr>
                                        <p:cTn dur="500"/>
                                        <p:tgtEl>
                                          <p:spTgt spid="580"/>
                                        </p:tgtEl>
                                      </p:cBhvr>
                                    </p:animEffect>
                                  </p:childTnLst>
                                </p:cTn>
                              </p:par>
                              <p:par>
                                <p:cTn fill="hold" nodeType="withEffect" presetClass="entr" presetID="10" presetSubtype="0">
                                  <p:stCondLst>
                                    <p:cond delay="0"/>
                                  </p:stCondLst>
                                  <p:childTnLst>
                                    <p:set>
                                      <p:cBhvr>
                                        <p:cTn dur="1" fill="hold">
                                          <p:stCondLst>
                                            <p:cond delay="0"/>
                                          </p:stCondLst>
                                        </p:cTn>
                                        <p:tgtEl>
                                          <p:spTgt spid="583"/>
                                        </p:tgtEl>
                                        <p:attrNameLst>
                                          <p:attrName>style.visibility</p:attrName>
                                        </p:attrNameLst>
                                      </p:cBhvr>
                                      <p:to>
                                        <p:strVal val="visible"/>
                                      </p:to>
                                    </p:set>
                                    <p:animEffect filter="fade" transition="in">
                                      <p:cBhvr>
                                        <p:cTn dur="500"/>
                                        <p:tgtEl>
                                          <p:spTgt spid="5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6"/>
                                        </p:tgtEl>
                                        <p:attrNameLst>
                                          <p:attrName>style.visibility</p:attrName>
                                        </p:attrNameLst>
                                      </p:cBhvr>
                                      <p:to>
                                        <p:strVal val="visible"/>
                                      </p:to>
                                    </p:set>
                                    <p:animEffect filter="fade" transition="in">
                                      <p:cBhvr>
                                        <p:cTn dur="500"/>
                                        <p:tgtEl>
                                          <p:spTgt spid="566"/>
                                        </p:tgtEl>
                                      </p:cBhvr>
                                    </p:animEffect>
                                  </p:childTnLst>
                                </p:cTn>
                              </p:par>
                              <p:par>
                                <p:cTn fill="hold" nodeType="withEffect" presetClass="entr" presetID="10" presetSubtype="0">
                                  <p:stCondLst>
                                    <p:cond delay="0"/>
                                  </p:stCondLst>
                                  <p:childTnLst>
                                    <p:set>
                                      <p:cBhvr>
                                        <p:cTn dur="1" fill="hold">
                                          <p:stCondLst>
                                            <p:cond delay="0"/>
                                          </p:stCondLst>
                                        </p:cTn>
                                        <p:tgtEl>
                                          <p:spTgt spid="573"/>
                                        </p:tgtEl>
                                        <p:attrNameLst>
                                          <p:attrName>style.visibility</p:attrName>
                                        </p:attrNameLst>
                                      </p:cBhvr>
                                      <p:to>
                                        <p:strVal val="visible"/>
                                      </p:to>
                                    </p:set>
                                    <p:animEffect filter="fade" transition="in">
                                      <p:cBhvr>
                                        <p:cTn dur="500"/>
                                        <p:tgtEl>
                                          <p:spTgt spid="573"/>
                                        </p:tgtEl>
                                      </p:cBhvr>
                                    </p:animEffect>
                                  </p:childTnLst>
                                </p:cTn>
                              </p:par>
                              <p:par>
                                <p:cTn fill="hold" nodeType="withEffect" presetClass="entr" presetID="10" presetSubtype="0">
                                  <p:stCondLst>
                                    <p:cond delay="0"/>
                                  </p:stCondLst>
                                  <p:childTnLst>
                                    <p:set>
                                      <p:cBhvr>
                                        <p:cTn dur="1" fill="hold">
                                          <p:stCondLst>
                                            <p:cond delay="0"/>
                                          </p:stCondLst>
                                        </p:cTn>
                                        <p:tgtEl>
                                          <p:spTgt spid="578"/>
                                        </p:tgtEl>
                                        <p:attrNameLst>
                                          <p:attrName>style.visibility</p:attrName>
                                        </p:attrNameLst>
                                      </p:cBhvr>
                                      <p:to>
                                        <p:strVal val="visible"/>
                                      </p:to>
                                    </p:set>
                                    <p:animEffect filter="fade" transition="in">
                                      <p:cBhvr>
                                        <p:cTn dur="500"/>
                                        <p:tgtEl>
                                          <p:spTgt spid="578"/>
                                        </p:tgtEl>
                                      </p:cBhvr>
                                    </p:animEffect>
                                  </p:childTnLst>
                                </p:cTn>
                              </p:par>
                              <p:par>
                                <p:cTn fill="hold" nodeType="withEffect" presetClass="entr" presetID="10" presetSubtype="0">
                                  <p:stCondLst>
                                    <p:cond delay="0"/>
                                  </p:stCondLst>
                                  <p:childTnLst>
                                    <p:set>
                                      <p:cBhvr>
                                        <p:cTn dur="1" fill="hold">
                                          <p:stCondLst>
                                            <p:cond delay="0"/>
                                          </p:stCondLst>
                                        </p:cTn>
                                        <p:tgtEl>
                                          <p:spTgt spid="581"/>
                                        </p:tgtEl>
                                        <p:attrNameLst>
                                          <p:attrName>style.visibility</p:attrName>
                                        </p:attrNameLst>
                                      </p:cBhvr>
                                      <p:to>
                                        <p:strVal val="visible"/>
                                      </p:to>
                                    </p:set>
                                    <p:animEffect filter="fade" transition="in">
                                      <p:cBhvr>
                                        <p:cTn dur="500"/>
                                        <p:tgtEl>
                                          <p:spTgt spid="581"/>
                                        </p:tgtEl>
                                      </p:cBhvr>
                                    </p:animEffect>
                                  </p:childTnLst>
                                </p:cTn>
                              </p:par>
                              <p:par>
                                <p:cTn fill="hold" nodeType="withEffect" presetClass="entr" presetID="10" presetSubtype="0">
                                  <p:stCondLst>
                                    <p:cond delay="0"/>
                                  </p:stCondLst>
                                  <p:childTnLst>
                                    <p:set>
                                      <p:cBhvr>
                                        <p:cTn dur="1" fill="hold">
                                          <p:stCondLst>
                                            <p:cond delay="0"/>
                                          </p:stCondLst>
                                        </p:cTn>
                                        <p:tgtEl>
                                          <p:spTgt spid="584"/>
                                        </p:tgtEl>
                                        <p:attrNameLst>
                                          <p:attrName>style.visibility</p:attrName>
                                        </p:attrNameLst>
                                      </p:cBhvr>
                                      <p:to>
                                        <p:strVal val="visible"/>
                                      </p:to>
                                    </p:set>
                                    <p:animEffect filter="fade" transition="in">
                                      <p:cBhvr>
                                        <p:cTn dur="500"/>
                                        <p:tgtEl>
                                          <p:spTgt spid="5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5"/>
                                        </p:tgtEl>
                                        <p:attrNameLst>
                                          <p:attrName>style.visibility</p:attrName>
                                        </p:attrNameLst>
                                      </p:cBhvr>
                                      <p:to>
                                        <p:strVal val="visible"/>
                                      </p:to>
                                    </p:set>
                                    <p:animEffect filter="fade" transition="in">
                                      <p:cBhvr>
                                        <p:cTn dur="500"/>
                                        <p:tgtEl>
                                          <p:spTgt spid="565"/>
                                        </p:tgtEl>
                                      </p:cBhvr>
                                    </p:animEffect>
                                  </p:childTnLst>
                                </p:cTn>
                              </p:par>
                              <p:par>
                                <p:cTn fill="hold" nodeType="withEffect" presetClass="entr" presetID="10" presetSubtype="0">
                                  <p:stCondLst>
                                    <p:cond delay="0"/>
                                  </p:stCondLst>
                                  <p:childTnLst>
                                    <p:set>
                                      <p:cBhvr>
                                        <p:cTn dur="1" fill="hold">
                                          <p:stCondLst>
                                            <p:cond delay="0"/>
                                          </p:stCondLst>
                                        </p:cTn>
                                        <p:tgtEl>
                                          <p:spTgt spid="574"/>
                                        </p:tgtEl>
                                        <p:attrNameLst>
                                          <p:attrName>style.visibility</p:attrName>
                                        </p:attrNameLst>
                                      </p:cBhvr>
                                      <p:to>
                                        <p:strVal val="visible"/>
                                      </p:to>
                                    </p:set>
                                    <p:animEffect filter="fade" transition="in">
                                      <p:cBhvr>
                                        <p:cTn dur="500"/>
                                        <p:tgtEl>
                                          <p:spTgt spid="574"/>
                                        </p:tgtEl>
                                      </p:cBhvr>
                                    </p:animEffect>
                                  </p:childTnLst>
                                </p:cTn>
                              </p:par>
                              <p:par>
                                <p:cTn fill="hold" nodeType="withEffect" presetClass="entr" presetID="10" presetSubtype="0">
                                  <p:stCondLst>
                                    <p:cond delay="0"/>
                                  </p:stCondLst>
                                  <p:childTnLst>
                                    <p:set>
                                      <p:cBhvr>
                                        <p:cTn dur="1" fill="hold">
                                          <p:stCondLst>
                                            <p:cond delay="0"/>
                                          </p:stCondLst>
                                        </p:cTn>
                                        <p:tgtEl>
                                          <p:spTgt spid="579"/>
                                        </p:tgtEl>
                                        <p:attrNameLst>
                                          <p:attrName>style.visibility</p:attrName>
                                        </p:attrNameLst>
                                      </p:cBhvr>
                                      <p:to>
                                        <p:strVal val="visible"/>
                                      </p:to>
                                    </p:set>
                                    <p:animEffect filter="fade" transition="in">
                                      <p:cBhvr>
                                        <p:cTn dur="500"/>
                                        <p:tgtEl>
                                          <p:spTgt spid="579"/>
                                        </p:tgtEl>
                                      </p:cBhvr>
                                    </p:animEffect>
                                  </p:childTnLst>
                                </p:cTn>
                              </p:par>
                              <p:par>
                                <p:cTn fill="hold" nodeType="withEffect" presetClass="entr" presetID="10" presetSubtype="0">
                                  <p:stCondLst>
                                    <p:cond delay="0"/>
                                  </p:stCondLst>
                                  <p:childTnLst>
                                    <p:set>
                                      <p:cBhvr>
                                        <p:cTn dur="1" fill="hold">
                                          <p:stCondLst>
                                            <p:cond delay="0"/>
                                          </p:stCondLst>
                                        </p:cTn>
                                        <p:tgtEl>
                                          <p:spTgt spid="582"/>
                                        </p:tgtEl>
                                        <p:attrNameLst>
                                          <p:attrName>style.visibility</p:attrName>
                                        </p:attrNameLst>
                                      </p:cBhvr>
                                      <p:to>
                                        <p:strVal val="visible"/>
                                      </p:to>
                                    </p:set>
                                    <p:animEffect filter="fade" transition="in">
                                      <p:cBhvr>
                                        <p:cTn dur="500"/>
                                        <p:tgtEl>
                                          <p:spTgt spid="582"/>
                                        </p:tgtEl>
                                      </p:cBhvr>
                                    </p:animEffect>
                                  </p:childTnLst>
                                </p:cTn>
                              </p:par>
                              <p:par>
                                <p:cTn fill="hold" nodeType="withEffect" presetClass="entr" presetID="10" presetSubtype="0">
                                  <p:stCondLst>
                                    <p:cond delay="0"/>
                                  </p:stCondLst>
                                  <p:childTnLst>
                                    <p:set>
                                      <p:cBhvr>
                                        <p:cTn dur="1" fill="hold">
                                          <p:stCondLst>
                                            <p:cond delay="0"/>
                                          </p:stCondLst>
                                        </p:cTn>
                                        <p:tgtEl>
                                          <p:spTgt spid="585"/>
                                        </p:tgtEl>
                                        <p:attrNameLst>
                                          <p:attrName>style.visibility</p:attrName>
                                        </p:attrNameLst>
                                      </p:cBhvr>
                                      <p:to>
                                        <p:strVal val="visible"/>
                                      </p:to>
                                    </p:set>
                                    <p:animEffect filter="fade" transition="in">
                                      <p:cBhvr>
                                        <p:cTn dur="500"/>
                                        <p:tgtEl>
                                          <p:spTgt spid="585"/>
                                        </p:tgtEl>
                                      </p:cBhvr>
                                    </p:animEffect>
                                  </p:childTnLst>
                                </p:cTn>
                              </p:par>
                              <p:par>
                                <p:cTn fill="hold" nodeType="withEffect" presetClass="entr" presetID="10" presetSubtype="0">
                                  <p:stCondLst>
                                    <p:cond delay="0"/>
                                  </p:stCondLst>
                                  <p:childTnLst>
                                    <p:set>
                                      <p:cBhvr>
                                        <p:cTn dur="1" fill="hold">
                                          <p:stCondLst>
                                            <p:cond delay="0"/>
                                          </p:stCondLst>
                                        </p:cTn>
                                        <p:tgtEl>
                                          <p:spTgt spid="576"/>
                                        </p:tgtEl>
                                        <p:attrNameLst>
                                          <p:attrName>style.visibility</p:attrName>
                                        </p:attrNameLst>
                                      </p:cBhvr>
                                      <p:to>
                                        <p:strVal val="visible"/>
                                      </p:to>
                                    </p:set>
                                    <p:animEffect filter="fade" transition="in">
                                      <p:cBhvr>
                                        <p:cTn dur="500"/>
                                        <p:tgtEl>
                                          <p:spTgt spid="5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pic>
        <p:nvPicPr>
          <p:cNvPr id="592" name="Google Shape;592;p11"/>
          <p:cNvPicPr preferRelativeResize="0"/>
          <p:nvPr/>
        </p:nvPicPr>
        <p:blipFill rotWithShape="1">
          <a:blip r:embed="rId3">
            <a:alphaModFix/>
          </a:blip>
          <a:srcRect b="0" l="0" r="28715" t="0"/>
          <a:stretch/>
        </p:blipFill>
        <p:spPr>
          <a:xfrm>
            <a:off x="2685507" y="982844"/>
            <a:ext cx="6101149" cy="5279013"/>
          </a:xfrm>
          <a:prstGeom prst="rect">
            <a:avLst/>
          </a:prstGeom>
          <a:noFill/>
          <a:ln>
            <a:noFill/>
          </a:ln>
        </p:spPr>
      </p:pic>
      <p:pic>
        <p:nvPicPr>
          <p:cNvPr id="593" name="Google Shape;593;p11"/>
          <p:cNvPicPr preferRelativeResize="0"/>
          <p:nvPr/>
        </p:nvPicPr>
        <p:blipFill rotWithShape="1">
          <a:blip r:embed="rId4">
            <a:alphaModFix/>
          </a:blip>
          <a:srcRect b="18390" l="0" r="0" t="0"/>
          <a:stretch/>
        </p:blipFill>
        <p:spPr>
          <a:xfrm>
            <a:off x="5187359" y="2901298"/>
            <a:ext cx="1664058" cy="1358024"/>
          </a:xfrm>
          <a:prstGeom prst="rect">
            <a:avLst/>
          </a:prstGeom>
          <a:noFill/>
          <a:ln>
            <a:noFill/>
          </a:ln>
        </p:spPr>
      </p:pic>
      <p:cxnSp>
        <p:nvCxnSpPr>
          <p:cNvPr id="594" name="Google Shape;594;p11"/>
          <p:cNvCxnSpPr/>
          <p:nvPr/>
        </p:nvCxnSpPr>
        <p:spPr>
          <a:xfrm>
            <a:off x="576281" y="1046344"/>
            <a:ext cx="0" cy="2471351"/>
          </a:xfrm>
          <a:prstGeom prst="straightConnector1">
            <a:avLst/>
          </a:prstGeom>
          <a:noFill/>
          <a:ln cap="flat" cmpd="sng" w="127000">
            <a:solidFill>
              <a:srgbClr val="EB3E5A"/>
            </a:solidFill>
            <a:prstDash val="solid"/>
            <a:miter lim="800000"/>
            <a:headEnd len="sm" w="sm" type="none"/>
            <a:tailEnd len="sm" w="sm" type="none"/>
          </a:ln>
        </p:spPr>
      </p:cxnSp>
      <p:cxnSp>
        <p:nvCxnSpPr>
          <p:cNvPr id="595" name="Google Shape;595;p11"/>
          <p:cNvCxnSpPr/>
          <p:nvPr/>
        </p:nvCxnSpPr>
        <p:spPr>
          <a:xfrm>
            <a:off x="576281" y="-301531"/>
            <a:ext cx="0" cy="558140"/>
          </a:xfrm>
          <a:prstGeom prst="straightConnector1">
            <a:avLst/>
          </a:prstGeom>
          <a:noFill/>
          <a:ln cap="flat" cmpd="sng" w="127000">
            <a:solidFill>
              <a:srgbClr val="EB3E5A"/>
            </a:solidFill>
            <a:prstDash val="solid"/>
            <a:miter lim="800000"/>
            <a:headEnd len="sm" w="sm" type="none"/>
            <a:tailEnd len="sm" w="sm" type="none"/>
          </a:ln>
        </p:spPr>
      </p:cxnSp>
      <p:pic>
        <p:nvPicPr>
          <p:cNvPr id="596" name="Google Shape;596;p11"/>
          <p:cNvPicPr preferRelativeResize="0"/>
          <p:nvPr/>
        </p:nvPicPr>
        <p:blipFill rotWithShape="1">
          <a:blip r:embed="rId5">
            <a:alphaModFix/>
          </a:blip>
          <a:srcRect b="0" l="0" r="0" t="0"/>
          <a:stretch/>
        </p:blipFill>
        <p:spPr>
          <a:xfrm>
            <a:off x="4780" y="318800"/>
            <a:ext cx="1188721" cy="664044"/>
          </a:xfrm>
          <a:prstGeom prst="rect">
            <a:avLst/>
          </a:prstGeom>
          <a:noFill/>
          <a:ln>
            <a:noFill/>
          </a:ln>
        </p:spPr>
      </p:pic>
      <p:sp>
        <p:nvSpPr>
          <p:cNvPr id="597" name="Google Shape;597;p11"/>
          <p:cNvSpPr txBox="1"/>
          <p:nvPr/>
        </p:nvSpPr>
        <p:spPr>
          <a:xfrm>
            <a:off x="694958" y="884488"/>
            <a:ext cx="4581235"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lt1"/>
                </a:solidFill>
                <a:latin typeface="Arial"/>
                <a:ea typeface="Arial"/>
                <a:cs typeface="Arial"/>
                <a:sym typeface="Arial"/>
              </a:rPr>
              <a:t>SOURCES OF </a:t>
            </a:r>
            <a:endParaRPr/>
          </a:p>
          <a:p>
            <a:pPr indent="0" lvl="0" marL="0" marR="0" rtl="0" algn="l">
              <a:spcBef>
                <a:spcPts val="0"/>
              </a:spcBef>
              <a:spcAft>
                <a:spcPts val="0"/>
              </a:spcAft>
              <a:buNone/>
            </a:pPr>
            <a:r>
              <a:rPr lang="en-US" sz="4000">
                <a:solidFill>
                  <a:schemeClr val="lt1"/>
                </a:solidFill>
                <a:latin typeface="Arial"/>
                <a:ea typeface="Arial"/>
                <a:cs typeface="Arial"/>
                <a:sym typeface="Arial"/>
              </a:rPr>
              <a:t>REVENUE</a:t>
            </a:r>
            <a:endParaRPr/>
          </a:p>
        </p:txBody>
      </p:sp>
      <p:pic>
        <p:nvPicPr>
          <p:cNvPr id="598" name="Google Shape;598;p11"/>
          <p:cNvPicPr preferRelativeResize="0"/>
          <p:nvPr/>
        </p:nvPicPr>
        <p:blipFill rotWithShape="1">
          <a:blip r:embed="rId3">
            <a:alphaModFix/>
          </a:blip>
          <a:srcRect b="59878" l="70550" r="0" t="0"/>
          <a:stretch/>
        </p:blipFill>
        <p:spPr>
          <a:xfrm>
            <a:off x="9118679" y="2412408"/>
            <a:ext cx="2520585" cy="2118030"/>
          </a:xfrm>
          <a:prstGeom prst="rect">
            <a:avLst/>
          </a:prstGeom>
          <a:noFill/>
          <a:ln>
            <a:noFill/>
          </a:ln>
        </p:spPr>
      </p:pic>
      <p:sp>
        <p:nvSpPr>
          <p:cNvPr id="599" name="Google Shape;599;p11"/>
          <p:cNvSpPr txBox="1"/>
          <p:nvPr/>
        </p:nvSpPr>
        <p:spPr>
          <a:xfrm>
            <a:off x="5673287" y="1546207"/>
            <a:ext cx="49084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1.6%</a:t>
            </a:r>
            <a:endParaRPr/>
          </a:p>
        </p:txBody>
      </p:sp>
      <p:sp>
        <p:nvSpPr>
          <p:cNvPr id="600" name="Google Shape;600;p11"/>
          <p:cNvSpPr txBox="1"/>
          <p:nvPr/>
        </p:nvSpPr>
        <p:spPr>
          <a:xfrm rot="5400000">
            <a:off x="-2792953" y="3622833"/>
            <a:ext cx="6162559"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5EC4C0"/>
                </a:solidFill>
                <a:latin typeface="Arial"/>
                <a:ea typeface="Arial"/>
                <a:cs typeface="Arial"/>
                <a:sym typeface="Arial"/>
              </a:rPr>
              <a:t>HISTORY</a:t>
            </a:r>
            <a:r>
              <a:rPr lang="en-US" sz="1400">
                <a:solidFill>
                  <a:srgbClr val="D8D8D8"/>
                </a:solidFill>
                <a:latin typeface="Arial"/>
                <a:ea typeface="Arial"/>
                <a:cs typeface="Arial"/>
                <a:sym typeface="Arial"/>
              </a:rPr>
              <a:t> </a:t>
            </a:r>
            <a:r>
              <a:rPr lang="en-US" sz="1400">
                <a:solidFill>
                  <a:srgbClr val="5EC4C0"/>
                </a:solidFill>
                <a:latin typeface="Arial"/>
                <a:ea typeface="Arial"/>
                <a:cs typeface="Arial"/>
                <a:sym typeface="Arial"/>
              </a:rPr>
              <a:t>+</a:t>
            </a:r>
            <a:r>
              <a:rPr lang="en-US" sz="1400">
                <a:solidFill>
                  <a:schemeClr val="dk1"/>
                </a:solidFill>
                <a:latin typeface="Arial"/>
                <a:ea typeface="Arial"/>
                <a:cs typeface="Arial"/>
                <a:sym typeface="Arial"/>
              </a:rPr>
              <a:t> </a:t>
            </a:r>
            <a:r>
              <a:rPr lang="en-US" sz="1400">
                <a:solidFill>
                  <a:srgbClr val="5EC4C0"/>
                </a:solidFill>
                <a:latin typeface="Arial"/>
                <a:ea typeface="Arial"/>
                <a:cs typeface="Arial"/>
                <a:sym typeface="Arial"/>
              </a:rPr>
              <a:t>BUSINESS IDEA + MARKETING + </a:t>
            </a:r>
            <a:r>
              <a:rPr lang="en-US" sz="1400">
                <a:solidFill>
                  <a:srgbClr val="EB3E5A"/>
                </a:solidFill>
                <a:latin typeface="Arial"/>
                <a:ea typeface="Arial"/>
                <a:cs typeface="Arial"/>
                <a:sym typeface="Arial"/>
              </a:rPr>
              <a:t>FINANCE</a:t>
            </a:r>
            <a:r>
              <a:rPr lang="en-US" sz="1400">
                <a:solidFill>
                  <a:srgbClr val="5EC4C0"/>
                </a:solidFill>
                <a:latin typeface="Arial"/>
                <a:ea typeface="Arial"/>
                <a:cs typeface="Arial"/>
                <a:sym typeface="Arial"/>
              </a:rPr>
              <a:t> + COMPANY + EXIT  PLAN    </a:t>
            </a:r>
            <a:endParaRPr/>
          </a:p>
        </p:txBody>
      </p:sp>
    </p:spTree>
  </p:cSld>
  <p:clrMapOvr>
    <a:masterClrMapping/>
  </p:clrMapOvr>
  <mc:AlternateContent>
    <mc:Choice Requires="p14">
      <p:transition spd="slow" p14:dur="125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97"/>
                                        </p:tgtEl>
                                        <p:attrNameLst>
                                          <p:attrName>style.visibility</p:attrName>
                                        </p:attrNameLst>
                                      </p:cBhvr>
                                      <p:to>
                                        <p:strVal val="visible"/>
                                      </p:to>
                                    </p:set>
                                    <p:animEffect filter="fade" transition="in">
                                      <p:cBhvr>
                                        <p:cTn dur="1000"/>
                                        <p:tgtEl>
                                          <p:spTgt spid="59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92"/>
                                        </p:tgtEl>
                                        <p:attrNameLst>
                                          <p:attrName>style.visibility</p:attrName>
                                        </p:attrNameLst>
                                      </p:cBhvr>
                                      <p:to>
                                        <p:strVal val="visible"/>
                                      </p:to>
                                    </p:set>
                                    <p:animEffect filter="fade" transition="in">
                                      <p:cBhvr>
                                        <p:cTn dur="1000"/>
                                        <p:tgtEl>
                                          <p:spTgt spid="592"/>
                                        </p:tgtEl>
                                      </p:cBhvr>
                                    </p:animEffect>
                                  </p:childTnLst>
                                </p:cTn>
                              </p:par>
                              <p:par>
                                <p:cTn fill="hold" nodeType="withEffect" presetClass="entr" presetID="10" presetSubtype="0">
                                  <p:stCondLst>
                                    <p:cond delay="0"/>
                                  </p:stCondLst>
                                  <p:childTnLst>
                                    <p:set>
                                      <p:cBhvr>
                                        <p:cTn dur="1" fill="hold">
                                          <p:stCondLst>
                                            <p:cond delay="0"/>
                                          </p:stCondLst>
                                        </p:cTn>
                                        <p:tgtEl>
                                          <p:spTgt spid="598"/>
                                        </p:tgtEl>
                                        <p:attrNameLst>
                                          <p:attrName>style.visibility</p:attrName>
                                        </p:attrNameLst>
                                      </p:cBhvr>
                                      <p:to>
                                        <p:strVal val="visible"/>
                                      </p:to>
                                    </p:set>
                                    <p:animEffect filter="fade" transition="in">
                                      <p:cBhvr>
                                        <p:cTn dur="1000"/>
                                        <p:tgtEl>
                                          <p:spTgt spid="598"/>
                                        </p:tgtEl>
                                      </p:cBhvr>
                                    </p:animEffect>
                                  </p:childTnLst>
                                </p:cTn>
                              </p:par>
                              <p:par>
                                <p:cTn fill="hold" nodeType="withEffect" presetClass="entr" presetID="10" presetSubtype="0">
                                  <p:stCondLst>
                                    <p:cond delay="0"/>
                                  </p:stCondLst>
                                  <p:childTnLst>
                                    <p:set>
                                      <p:cBhvr>
                                        <p:cTn dur="1" fill="hold">
                                          <p:stCondLst>
                                            <p:cond delay="0"/>
                                          </p:stCondLst>
                                        </p:cTn>
                                        <p:tgtEl>
                                          <p:spTgt spid="593"/>
                                        </p:tgtEl>
                                        <p:attrNameLst>
                                          <p:attrName>style.visibility</p:attrName>
                                        </p:attrNameLst>
                                      </p:cBhvr>
                                      <p:to>
                                        <p:strVal val="visible"/>
                                      </p:to>
                                    </p:set>
                                    <p:animEffect filter="fade" transition="in">
                                      <p:cBhvr>
                                        <p:cTn dur="500"/>
                                        <p:tgtEl>
                                          <p:spTgt spid="593"/>
                                        </p:tgtEl>
                                      </p:cBhvr>
                                    </p:animEffect>
                                  </p:childTnLst>
                                </p:cTn>
                              </p:par>
                              <p:par>
                                <p:cTn fill="hold" nodeType="withEffect" presetClass="entr" presetID="10" presetSubtype="0">
                                  <p:stCondLst>
                                    <p:cond delay="0"/>
                                  </p:stCondLst>
                                  <p:childTnLst>
                                    <p:set>
                                      <p:cBhvr>
                                        <p:cTn dur="1" fill="hold">
                                          <p:stCondLst>
                                            <p:cond delay="0"/>
                                          </p:stCondLst>
                                        </p:cTn>
                                        <p:tgtEl>
                                          <p:spTgt spid="599"/>
                                        </p:tgtEl>
                                        <p:attrNameLst>
                                          <p:attrName>style.visibility</p:attrName>
                                        </p:attrNameLst>
                                      </p:cBhvr>
                                      <p:to>
                                        <p:strVal val="visible"/>
                                      </p:to>
                                    </p:set>
                                    <p:animEffect filter="fade" transition="in">
                                      <p:cBhvr>
                                        <p:cTn dur="500"/>
                                        <p:tgtEl>
                                          <p:spTgt spid="5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05" name="Shape 605"/>
        <p:cNvGrpSpPr/>
        <p:nvPr/>
      </p:nvGrpSpPr>
      <p:grpSpPr>
        <a:xfrm>
          <a:off x="0" y="0"/>
          <a:ext cx="0" cy="0"/>
          <a:chOff x="0" y="0"/>
          <a:chExt cx="0" cy="0"/>
        </a:xfrm>
      </p:grpSpPr>
      <p:cxnSp>
        <p:nvCxnSpPr>
          <p:cNvPr id="606" name="Google Shape;606;p12"/>
          <p:cNvCxnSpPr/>
          <p:nvPr/>
        </p:nvCxnSpPr>
        <p:spPr>
          <a:xfrm>
            <a:off x="576281" y="1046344"/>
            <a:ext cx="0" cy="2471351"/>
          </a:xfrm>
          <a:prstGeom prst="straightConnector1">
            <a:avLst/>
          </a:prstGeom>
          <a:noFill/>
          <a:ln cap="flat" cmpd="sng" w="127000">
            <a:solidFill>
              <a:srgbClr val="EB3E5A"/>
            </a:solidFill>
            <a:prstDash val="solid"/>
            <a:miter lim="800000"/>
            <a:headEnd len="sm" w="sm" type="none"/>
            <a:tailEnd len="sm" w="sm" type="none"/>
          </a:ln>
        </p:spPr>
      </p:cxnSp>
      <p:cxnSp>
        <p:nvCxnSpPr>
          <p:cNvPr id="607" name="Google Shape;607;p12"/>
          <p:cNvCxnSpPr/>
          <p:nvPr/>
        </p:nvCxnSpPr>
        <p:spPr>
          <a:xfrm>
            <a:off x="576281" y="-301531"/>
            <a:ext cx="0" cy="558140"/>
          </a:xfrm>
          <a:prstGeom prst="straightConnector1">
            <a:avLst/>
          </a:prstGeom>
          <a:noFill/>
          <a:ln cap="flat" cmpd="sng" w="127000">
            <a:solidFill>
              <a:srgbClr val="EB3E5A"/>
            </a:solidFill>
            <a:prstDash val="solid"/>
            <a:miter lim="800000"/>
            <a:headEnd len="sm" w="sm" type="none"/>
            <a:tailEnd len="sm" w="sm" type="none"/>
          </a:ln>
        </p:spPr>
      </p:cxnSp>
      <p:pic>
        <p:nvPicPr>
          <p:cNvPr id="608" name="Google Shape;608;p12"/>
          <p:cNvPicPr preferRelativeResize="0"/>
          <p:nvPr/>
        </p:nvPicPr>
        <p:blipFill rotWithShape="1">
          <a:blip r:embed="rId3">
            <a:alphaModFix/>
          </a:blip>
          <a:srcRect b="8241" l="0" r="0" t="17282"/>
          <a:stretch/>
        </p:blipFill>
        <p:spPr>
          <a:xfrm>
            <a:off x="1810719" y="1082949"/>
            <a:ext cx="9944278" cy="4632092"/>
          </a:xfrm>
          <a:prstGeom prst="rect">
            <a:avLst/>
          </a:prstGeom>
          <a:noFill/>
          <a:ln>
            <a:noFill/>
          </a:ln>
        </p:spPr>
      </p:pic>
      <p:pic>
        <p:nvPicPr>
          <p:cNvPr id="609" name="Google Shape;609;p12"/>
          <p:cNvPicPr preferRelativeResize="0"/>
          <p:nvPr/>
        </p:nvPicPr>
        <p:blipFill rotWithShape="1">
          <a:blip r:embed="rId4">
            <a:alphaModFix/>
          </a:blip>
          <a:srcRect b="0" l="0" r="0" t="0"/>
          <a:stretch/>
        </p:blipFill>
        <p:spPr>
          <a:xfrm>
            <a:off x="4780" y="318800"/>
            <a:ext cx="1188721" cy="664044"/>
          </a:xfrm>
          <a:prstGeom prst="rect">
            <a:avLst/>
          </a:prstGeom>
          <a:noFill/>
          <a:ln>
            <a:noFill/>
          </a:ln>
        </p:spPr>
      </p:pic>
      <p:sp>
        <p:nvSpPr>
          <p:cNvPr id="610" name="Google Shape;610;p12"/>
          <p:cNvSpPr/>
          <p:nvPr/>
        </p:nvSpPr>
        <p:spPr>
          <a:xfrm>
            <a:off x="6926671" y="5715041"/>
            <a:ext cx="1259184" cy="493987"/>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1" name="Google Shape;611;p12"/>
          <p:cNvSpPr txBox="1"/>
          <p:nvPr/>
        </p:nvSpPr>
        <p:spPr>
          <a:xfrm>
            <a:off x="6708350" y="5696438"/>
            <a:ext cx="1521943"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5EC5C0"/>
                </a:solidFill>
                <a:latin typeface="Arial"/>
                <a:ea typeface="Arial"/>
                <a:cs typeface="Arial"/>
                <a:sym typeface="Arial"/>
              </a:rPr>
              <a:t>Quarter</a:t>
            </a:r>
            <a:endParaRPr/>
          </a:p>
        </p:txBody>
      </p:sp>
      <p:sp>
        <p:nvSpPr>
          <p:cNvPr id="612" name="Google Shape;612;p12"/>
          <p:cNvSpPr/>
          <p:nvPr/>
        </p:nvSpPr>
        <p:spPr>
          <a:xfrm>
            <a:off x="5131797" y="764583"/>
            <a:ext cx="3026983" cy="373771"/>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13" name="Google Shape;613;p12"/>
          <p:cNvCxnSpPr/>
          <p:nvPr/>
        </p:nvCxnSpPr>
        <p:spPr>
          <a:xfrm>
            <a:off x="7240953" y="646764"/>
            <a:ext cx="315310" cy="0"/>
          </a:xfrm>
          <a:prstGeom prst="straightConnector1">
            <a:avLst/>
          </a:prstGeom>
          <a:noFill/>
          <a:ln cap="flat" cmpd="sng" w="50800">
            <a:solidFill>
              <a:srgbClr val="EB3E5A"/>
            </a:solidFill>
            <a:prstDash val="solid"/>
            <a:miter lim="800000"/>
            <a:headEnd len="sm" w="sm" type="none"/>
            <a:tailEnd len="sm" w="sm" type="none"/>
          </a:ln>
        </p:spPr>
      </p:cxnSp>
      <p:sp>
        <p:nvSpPr>
          <p:cNvPr id="614" name="Google Shape;614;p12"/>
          <p:cNvSpPr txBox="1"/>
          <p:nvPr/>
        </p:nvSpPr>
        <p:spPr>
          <a:xfrm>
            <a:off x="7483857" y="442904"/>
            <a:ext cx="175078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EB3E5A"/>
                </a:solidFill>
                <a:latin typeface="Arial"/>
                <a:ea typeface="Arial"/>
                <a:cs typeface="Arial"/>
                <a:sym typeface="Arial"/>
              </a:rPr>
              <a:t>Expenses + Tax</a:t>
            </a:r>
            <a:endParaRPr/>
          </a:p>
        </p:txBody>
      </p:sp>
      <p:sp>
        <p:nvSpPr>
          <p:cNvPr id="615" name="Google Shape;615;p12"/>
          <p:cNvSpPr txBox="1"/>
          <p:nvPr/>
        </p:nvSpPr>
        <p:spPr>
          <a:xfrm rot="-5400000">
            <a:off x="326716" y="2581221"/>
            <a:ext cx="2564568" cy="830997"/>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lt1"/>
                </a:solidFill>
                <a:latin typeface="Arial"/>
                <a:ea typeface="Arial"/>
                <a:cs typeface="Arial"/>
                <a:sym typeface="Arial"/>
              </a:rPr>
              <a:t>Projected Break Even Point </a:t>
            </a:r>
            <a:endParaRPr/>
          </a:p>
        </p:txBody>
      </p:sp>
      <p:cxnSp>
        <p:nvCxnSpPr>
          <p:cNvPr id="616" name="Google Shape;616;p12"/>
          <p:cNvCxnSpPr/>
          <p:nvPr/>
        </p:nvCxnSpPr>
        <p:spPr>
          <a:xfrm>
            <a:off x="5513181" y="641967"/>
            <a:ext cx="315310" cy="0"/>
          </a:xfrm>
          <a:prstGeom prst="straightConnector1">
            <a:avLst/>
          </a:prstGeom>
          <a:noFill/>
          <a:ln cap="flat" cmpd="sng" w="50800">
            <a:solidFill>
              <a:srgbClr val="5EC5C0"/>
            </a:solidFill>
            <a:prstDash val="solid"/>
            <a:miter lim="800000"/>
            <a:headEnd len="sm" w="sm" type="none"/>
            <a:tailEnd len="sm" w="sm" type="none"/>
          </a:ln>
        </p:spPr>
      </p:cxnSp>
      <p:sp>
        <p:nvSpPr>
          <p:cNvPr id="617" name="Google Shape;617;p12"/>
          <p:cNvSpPr txBox="1"/>
          <p:nvPr/>
        </p:nvSpPr>
        <p:spPr>
          <a:xfrm>
            <a:off x="5713652" y="330467"/>
            <a:ext cx="1388682"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5EC5C0"/>
                </a:solidFill>
                <a:latin typeface="Arial"/>
                <a:ea typeface="Arial"/>
                <a:cs typeface="Arial"/>
                <a:sym typeface="Arial"/>
              </a:rPr>
              <a:t>Cumulative</a:t>
            </a:r>
            <a:endParaRPr/>
          </a:p>
          <a:p>
            <a:pPr indent="0" lvl="0" marL="0" marR="0" rtl="0" algn="ctr">
              <a:spcBef>
                <a:spcPts val="0"/>
              </a:spcBef>
              <a:spcAft>
                <a:spcPts val="0"/>
              </a:spcAft>
              <a:buNone/>
            </a:pPr>
            <a:r>
              <a:rPr lang="en-US" sz="1800">
                <a:solidFill>
                  <a:srgbClr val="5EC5C0"/>
                </a:solidFill>
                <a:latin typeface="Arial"/>
                <a:ea typeface="Arial"/>
                <a:cs typeface="Arial"/>
                <a:sym typeface="Arial"/>
              </a:rPr>
              <a:t>Revenue</a:t>
            </a:r>
            <a:endParaRPr/>
          </a:p>
        </p:txBody>
      </p:sp>
      <p:cxnSp>
        <p:nvCxnSpPr>
          <p:cNvPr id="618" name="Google Shape;618;p12"/>
          <p:cNvCxnSpPr/>
          <p:nvPr/>
        </p:nvCxnSpPr>
        <p:spPr>
          <a:xfrm rot="10800000">
            <a:off x="5752271" y="4596897"/>
            <a:ext cx="0" cy="425064"/>
          </a:xfrm>
          <a:prstGeom prst="straightConnector1">
            <a:avLst/>
          </a:prstGeom>
          <a:noFill/>
          <a:ln cap="flat" cmpd="sng" w="41275">
            <a:solidFill>
              <a:schemeClr val="lt1"/>
            </a:solidFill>
            <a:prstDash val="solid"/>
            <a:miter lim="800000"/>
            <a:headEnd len="sm" w="sm" type="none"/>
            <a:tailEnd len="med" w="med" type="triangle"/>
          </a:ln>
        </p:spPr>
      </p:cxnSp>
      <p:cxnSp>
        <p:nvCxnSpPr>
          <p:cNvPr id="619" name="Google Shape;619;p12"/>
          <p:cNvCxnSpPr/>
          <p:nvPr/>
        </p:nvCxnSpPr>
        <p:spPr>
          <a:xfrm>
            <a:off x="5735422" y="5003419"/>
            <a:ext cx="953091" cy="0"/>
          </a:xfrm>
          <a:prstGeom prst="straightConnector1">
            <a:avLst/>
          </a:prstGeom>
          <a:noFill/>
          <a:ln cap="flat" cmpd="sng" w="41275">
            <a:solidFill>
              <a:schemeClr val="lt1"/>
            </a:solidFill>
            <a:prstDash val="solid"/>
            <a:miter lim="800000"/>
            <a:headEnd len="sm" w="sm" type="none"/>
            <a:tailEnd len="sm" w="sm" type="none"/>
          </a:ln>
        </p:spPr>
      </p:cxnSp>
      <p:sp>
        <p:nvSpPr>
          <p:cNvPr id="620" name="Google Shape;620;p12"/>
          <p:cNvSpPr txBox="1"/>
          <p:nvPr/>
        </p:nvSpPr>
        <p:spPr>
          <a:xfrm>
            <a:off x="6713325" y="4785679"/>
            <a:ext cx="334982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Break Even point (6</a:t>
            </a:r>
            <a:r>
              <a:rPr baseline="30000" lang="en-US" sz="1800">
                <a:solidFill>
                  <a:schemeClr val="lt1"/>
                </a:solidFill>
                <a:latin typeface="Arial"/>
                <a:ea typeface="Arial"/>
                <a:cs typeface="Arial"/>
                <a:sym typeface="Arial"/>
              </a:rPr>
              <a:t>th</a:t>
            </a:r>
            <a:r>
              <a:rPr lang="en-US" sz="1800">
                <a:solidFill>
                  <a:schemeClr val="lt1"/>
                </a:solidFill>
                <a:latin typeface="Arial"/>
                <a:ea typeface="Arial"/>
                <a:cs typeface="Arial"/>
                <a:sym typeface="Arial"/>
              </a:rPr>
              <a:t> Quarter)</a:t>
            </a:r>
            <a:endParaRPr/>
          </a:p>
        </p:txBody>
      </p:sp>
      <p:sp>
        <p:nvSpPr>
          <p:cNvPr id="621" name="Google Shape;621;p12"/>
          <p:cNvSpPr txBox="1"/>
          <p:nvPr/>
        </p:nvSpPr>
        <p:spPr>
          <a:xfrm rot="5400000">
            <a:off x="-2792953" y="3622833"/>
            <a:ext cx="6162559"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5EC4C0"/>
                </a:solidFill>
                <a:latin typeface="Arial"/>
                <a:ea typeface="Arial"/>
                <a:cs typeface="Arial"/>
                <a:sym typeface="Arial"/>
              </a:rPr>
              <a:t>HISTORY</a:t>
            </a:r>
            <a:r>
              <a:rPr lang="en-US" sz="1400">
                <a:solidFill>
                  <a:srgbClr val="D8D8D8"/>
                </a:solidFill>
                <a:latin typeface="Arial"/>
                <a:ea typeface="Arial"/>
                <a:cs typeface="Arial"/>
                <a:sym typeface="Arial"/>
              </a:rPr>
              <a:t> </a:t>
            </a:r>
            <a:r>
              <a:rPr lang="en-US" sz="1400">
                <a:solidFill>
                  <a:srgbClr val="5EC4C0"/>
                </a:solidFill>
                <a:latin typeface="Arial"/>
                <a:ea typeface="Arial"/>
                <a:cs typeface="Arial"/>
                <a:sym typeface="Arial"/>
              </a:rPr>
              <a:t>+</a:t>
            </a:r>
            <a:r>
              <a:rPr lang="en-US" sz="1400">
                <a:solidFill>
                  <a:schemeClr val="dk1"/>
                </a:solidFill>
                <a:latin typeface="Arial"/>
                <a:ea typeface="Arial"/>
                <a:cs typeface="Arial"/>
                <a:sym typeface="Arial"/>
              </a:rPr>
              <a:t> </a:t>
            </a:r>
            <a:r>
              <a:rPr lang="en-US" sz="1400">
                <a:solidFill>
                  <a:srgbClr val="5EC4C0"/>
                </a:solidFill>
                <a:latin typeface="Arial"/>
                <a:ea typeface="Arial"/>
                <a:cs typeface="Arial"/>
                <a:sym typeface="Arial"/>
              </a:rPr>
              <a:t>BUSINESS IDEA + MARKETING + </a:t>
            </a:r>
            <a:r>
              <a:rPr lang="en-US" sz="1400">
                <a:solidFill>
                  <a:srgbClr val="EB3E5A"/>
                </a:solidFill>
                <a:latin typeface="Arial"/>
                <a:ea typeface="Arial"/>
                <a:cs typeface="Arial"/>
                <a:sym typeface="Arial"/>
              </a:rPr>
              <a:t>FINANCE</a:t>
            </a:r>
            <a:r>
              <a:rPr lang="en-US" sz="1400">
                <a:solidFill>
                  <a:srgbClr val="5EC4C0"/>
                </a:solidFill>
                <a:latin typeface="Arial"/>
                <a:ea typeface="Arial"/>
                <a:cs typeface="Arial"/>
                <a:sym typeface="Arial"/>
              </a:rPr>
              <a:t> + COMPANY + EXIT  PLAN    </a:t>
            </a:r>
            <a:endParaRPr/>
          </a:p>
        </p:txBody>
      </p:sp>
    </p:spTree>
  </p:cSld>
  <p:clrMapOvr>
    <a:masterClrMapping/>
  </p:clrMapOvr>
  <mc:AlternateContent>
    <mc:Choice Requires="p14">
      <p:transition spd="slow" p14:dur="125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08"/>
                                        </p:tgtEl>
                                        <p:attrNameLst>
                                          <p:attrName>style.visibility</p:attrName>
                                        </p:attrNameLst>
                                      </p:cBhvr>
                                      <p:to>
                                        <p:strVal val="visible"/>
                                      </p:to>
                                    </p:set>
                                    <p:animEffect filter="fade" transition="in">
                                      <p:cBhvr>
                                        <p:cTn dur="500"/>
                                        <p:tgtEl>
                                          <p:spTgt spid="608"/>
                                        </p:tgtEl>
                                      </p:cBhvr>
                                    </p:animEffect>
                                  </p:childTnLst>
                                </p:cTn>
                              </p:par>
                              <p:par>
                                <p:cTn fill="hold" nodeType="withEffect" presetClass="entr" presetID="10" presetSubtype="0">
                                  <p:stCondLst>
                                    <p:cond delay="0"/>
                                  </p:stCondLst>
                                  <p:childTnLst>
                                    <p:set>
                                      <p:cBhvr>
                                        <p:cTn dur="1" fill="hold">
                                          <p:stCondLst>
                                            <p:cond delay="0"/>
                                          </p:stCondLst>
                                        </p:cTn>
                                        <p:tgtEl>
                                          <p:spTgt spid="610"/>
                                        </p:tgtEl>
                                        <p:attrNameLst>
                                          <p:attrName>style.visibility</p:attrName>
                                        </p:attrNameLst>
                                      </p:cBhvr>
                                      <p:to>
                                        <p:strVal val="visible"/>
                                      </p:to>
                                    </p:set>
                                    <p:animEffect filter="fade" transition="in">
                                      <p:cBhvr>
                                        <p:cTn dur="500"/>
                                        <p:tgtEl>
                                          <p:spTgt spid="610"/>
                                        </p:tgtEl>
                                      </p:cBhvr>
                                    </p:animEffect>
                                  </p:childTnLst>
                                </p:cTn>
                              </p:par>
                              <p:par>
                                <p:cTn fill="hold" nodeType="withEffect" presetClass="entr" presetID="10" presetSubtype="0">
                                  <p:stCondLst>
                                    <p:cond delay="0"/>
                                  </p:stCondLst>
                                  <p:childTnLst>
                                    <p:set>
                                      <p:cBhvr>
                                        <p:cTn dur="1" fill="hold">
                                          <p:stCondLst>
                                            <p:cond delay="0"/>
                                          </p:stCondLst>
                                        </p:cTn>
                                        <p:tgtEl>
                                          <p:spTgt spid="611"/>
                                        </p:tgtEl>
                                        <p:attrNameLst>
                                          <p:attrName>style.visibility</p:attrName>
                                        </p:attrNameLst>
                                      </p:cBhvr>
                                      <p:to>
                                        <p:strVal val="visible"/>
                                      </p:to>
                                    </p:set>
                                    <p:animEffect filter="fade" transition="in">
                                      <p:cBhvr>
                                        <p:cTn dur="500"/>
                                        <p:tgtEl>
                                          <p:spTgt spid="611"/>
                                        </p:tgtEl>
                                      </p:cBhvr>
                                    </p:animEffect>
                                  </p:childTnLst>
                                </p:cTn>
                              </p:par>
                              <p:par>
                                <p:cTn fill="hold" nodeType="withEffect" presetClass="entr" presetID="10" presetSubtype="0">
                                  <p:stCondLst>
                                    <p:cond delay="0"/>
                                  </p:stCondLst>
                                  <p:childTnLst>
                                    <p:set>
                                      <p:cBhvr>
                                        <p:cTn dur="1" fill="hold">
                                          <p:stCondLst>
                                            <p:cond delay="0"/>
                                          </p:stCondLst>
                                        </p:cTn>
                                        <p:tgtEl>
                                          <p:spTgt spid="612"/>
                                        </p:tgtEl>
                                        <p:attrNameLst>
                                          <p:attrName>style.visibility</p:attrName>
                                        </p:attrNameLst>
                                      </p:cBhvr>
                                      <p:to>
                                        <p:strVal val="visible"/>
                                      </p:to>
                                    </p:set>
                                    <p:animEffect filter="fade" transition="in">
                                      <p:cBhvr>
                                        <p:cTn dur="500"/>
                                        <p:tgtEl>
                                          <p:spTgt spid="612"/>
                                        </p:tgtEl>
                                      </p:cBhvr>
                                    </p:animEffect>
                                  </p:childTnLst>
                                </p:cTn>
                              </p:par>
                              <p:par>
                                <p:cTn fill="hold" nodeType="withEffect" presetClass="entr" presetID="10" presetSubtype="0">
                                  <p:stCondLst>
                                    <p:cond delay="0"/>
                                  </p:stCondLst>
                                  <p:childTnLst>
                                    <p:set>
                                      <p:cBhvr>
                                        <p:cTn dur="1" fill="hold">
                                          <p:stCondLst>
                                            <p:cond delay="0"/>
                                          </p:stCondLst>
                                        </p:cTn>
                                        <p:tgtEl>
                                          <p:spTgt spid="613"/>
                                        </p:tgtEl>
                                        <p:attrNameLst>
                                          <p:attrName>style.visibility</p:attrName>
                                        </p:attrNameLst>
                                      </p:cBhvr>
                                      <p:to>
                                        <p:strVal val="visible"/>
                                      </p:to>
                                    </p:set>
                                    <p:animEffect filter="fade" transition="in">
                                      <p:cBhvr>
                                        <p:cTn dur="500"/>
                                        <p:tgtEl>
                                          <p:spTgt spid="613"/>
                                        </p:tgtEl>
                                      </p:cBhvr>
                                    </p:animEffect>
                                  </p:childTnLst>
                                </p:cTn>
                              </p:par>
                              <p:par>
                                <p:cTn fill="hold" nodeType="withEffect" presetClass="entr" presetID="10" presetSubtype="0">
                                  <p:stCondLst>
                                    <p:cond delay="0"/>
                                  </p:stCondLst>
                                  <p:childTnLst>
                                    <p:set>
                                      <p:cBhvr>
                                        <p:cTn dur="1" fill="hold">
                                          <p:stCondLst>
                                            <p:cond delay="0"/>
                                          </p:stCondLst>
                                        </p:cTn>
                                        <p:tgtEl>
                                          <p:spTgt spid="614"/>
                                        </p:tgtEl>
                                        <p:attrNameLst>
                                          <p:attrName>style.visibility</p:attrName>
                                        </p:attrNameLst>
                                      </p:cBhvr>
                                      <p:to>
                                        <p:strVal val="visible"/>
                                      </p:to>
                                    </p:set>
                                    <p:animEffect filter="fade" transition="in">
                                      <p:cBhvr>
                                        <p:cTn dur="500"/>
                                        <p:tgtEl>
                                          <p:spTgt spid="614"/>
                                        </p:tgtEl>
                                      </p:cBhvr>
                                    </p:animEffect>
                                  </p:childTnLst>
                                </p:cTn>
                              </p:par>
                              <p:par>
                                <p:cTn fill="hold" nodeType="withEffect" presetClass="entr" presetID="10" presetSubtype="0">
                                  <p:stCondLst>
                                    <p:cond delay="0"/>
                                  </p:stCondLst>
                                  <p:childTnLst>
                                    <p:set>
                                      <p:cBhvr>
                                        <p:cTn dur="1" fill="hold">
                                          <p:stCondLst>
                                            <p:cond delay="0"/>
                                          </p:stCondLst>
                                        </p:cTn>
                                        <p:tgtEl>
                                          <p:spTgt spid="615"/>
                                        </p:tgtEl>
                                        <p:attrNameLst>
                                          <p:attrName>style.visibility</p:attrName>
                                        </p:attrNameLst>
                                      </p:cBhvr>
                                      <p:to>
                                        <p:strVal val="visible"/>
                                      </p:to>
                                    </p:set>
                                    <p:animEffect filter="fade" transition="in">
                                      <p:cBhvr>
                                        <p:cTn dur="500"/>
                                        <p:tgtEl>
                                          <p:spTgt spid="615"/>
                                        </p:tgtEl>
                                      </p:cBhvr>
                                    </p:animEffect>
                                  </p:childTnLst>
                                </p:cTn>
                              </p:par>
                              <p:par>
                                <p:cTn fill="hold" nodeType="withEffect" presetClass="entr" presetID="10" presetSubtype="0">
                                  <p:stCondLst>
                                    <p:cond delay="0"/>
                                  </p:stCondLst>
                                  <p:childTnLst>
                                    <p:set>
                                      <p:cBhvr>
                                        <p:cTn dur="1" fill="hold">
                                          <p:stCondLst>
                                            <p:cond delay="0"/>
                                          </p:stCondLst>
                                        </p:cTn>
                                        <p:tgtEl>
                                          <p:spTgt spid="616"/>
                                        </p:tgtEl>
                                        <p:attrNameLst>
                                          <p:attrName>style.visibility</p:attrName>
                                        </p:attrNameLst>
                                      </p:cBhvr>
                                      <p:to>
                                        <p:strVal val="visible"/>
                                      </p:to>
                                    </p:set>
                                    <p:animEffect filter="fade" transition="in">
                                      <p:cBhvr>
                                        <p:cTn dur="500"/>
                                        <p:tgtEl>
                                          <p:spTgt spid="616"/>
                                        </p:tgtEl>
                                      </p:cBhvr>
                                    </p:animEffect>
                                  </p:childTnLst>
                                </p:cTn>
                              </p:par>
                              <p:par>
                                <p:cTn fill="hold" nodeType="with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500"/>
                                        <p:tgtEl>
                                          <p:spTgt spid="617"/>
                                        </p:tgtEl>
                                      </p:cBhvr>
                                    </p:animEffect>
                                  </p:childTnLst>
                                </p:cTn>
                              </p:par>
                              <p:par>
                                <p:cTn fill="hold" nodeType="withEffect" presetClass="entr" presetID="10" presetSubtype="0">
                                  <p:stCondLst>
                                    <p:cond delay="0"/>
                                  </p:stCondLst>
                                  <p:childTnLst>
                                    <p:set>
                                      <p:cBhvr>
                                        <p:cTn dur="1" fill="hold">
                                          <p:stCondLst>
                                            <p:cond delay="0"/>
                                          </p:stCondLst>
                                        </p:cTn>
                                        <p:tgtEl>
                                          <p:spTgt spid="618"/>
                                        </p:tgtEl>
                                        <p:attrNameLst>
                                          <p:attrName>style.visibility</p:attrName>
                                        </p:attrNameLst>
                                      </p:cBhvr>
                                      <p:to>
                                        <p:strVal val="visible"/>
                                      </p:to>
                                    </p:set>
                                    <p:animEffect filter="fade" transition="in">
                                      <p:cBhvr>
                                        <p:cTn dur="500"/>
                                        <p:tgtEl>
                                          <p:spTgt spid="618"/>
                                        </p:tgtEl>
                                      </p:cBhvr>
                                    </p:animEffect>
                                  </p:childTnLst>
                                </p:cTn>
                              </p:par>
                              <p:par>
                                <p:cTn fill="hold" nodeType="withEffect" presetClass="entr" presetID="10" presetSubtype="0">
                                  <p:stCondLst>
                                    <p:cond delay="0"/>
                                  </p:stCondLst>
                                  <p:childTnLst>
                                    <p:set>
                                      <p:cBhvr>
                                        <p:cTn dur="1" fill="hold">
                                          <p:stCondLst>
                                            <p:cond delay="0"/>
                                          </p:stCondLst>
                                        </p:cTn>
                                        <p:tgtEl>
                                          <p:spTgt spid="619"/>
                                        </p:tgtEl>
                                        <p:attrNameLst>
                                          <p:attrName>style.visibility</p:attrName>
                                        </p:attrNameLst>
                                      </p:cBhvr>
                                      <p:to>
                                        <p:strVal val="visible"/>
                                      </p:to>
                                    </p:set>
                                    <p:animEffect filter="fade" transition="in">
                                      <p:cBhvr>
                                        <p:cTn dur="500"/>
                                        <p:tgtEl>
                                          <p:spTgt spid="619"/>
                                        </p:tgtEl>
                                      </p:cBhvr>
                                    </p:animEffect>
                                  </p:childTnLst>
                                </p:cTn>
                              </p:par>
                              <p:par>
                                <p:cTn fill="hold" nodeType="withEffect" presetClass="entr" presetID="10" presetSubtype="0">
                                  <p:stCondLst>
                                    <p:cond delay="0"/>
                                  </p:stCondLst>
                                  <p:childTnLst>
                                    <p:set>
                                      <p:cBhvr>
                                        <p:cTn dur="1" fill="hold">
                                          <p:stCondLst>
                                            <p:cond delay="0"/>
                                          </p:stCondLst>
                                        </p:cTn>
                                        <p:tgtEl>
                                          <p:spTgt spid="620"/>
                                        </p:tgtEl>
                                        <p:attrNameLst>
                                          <p:attrName>style.visibility</p:attrName>
                                        </p:attrNameLst>
                                      </p:cBhvr>
                                      <p:to>
                                        <p:strVal val="visible"/>
                                      </p:to>
                                    </p:set>
                                    <p:animEffect filter="fade" transition="in">
                                      <p:cBhvr>
                                        <p:cTn dur="500"/>
                                        <p:tgtEl>
                                          <p:spTgt spid="6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25" name="Shape 625"/>
        <p:cNvGrpSpPr/>
        <p:nvPr/>
      </p:nvGrpSpPr>
      <p:grpSpPr>
        <a:xfrm>
          <a:off x="0" y="0"/>
          <a:ext cx="0" cy="0"/>
          <a:chOff x="0" y="0"/>
          <a:chExt cx="0" cy="0"/>
        </a:xfrm>
      </p:grpSpPr>
      <p:pic>
        <p:nvPicPr>
          <p:cNvPr id="626" name="Google Shape;626;p13"/>
          <p:cNvPicPr preferRelativeResize="0"/>
          <p:nvPr/>
        </p:nvPicPr>
        <p:blipFill rotWithShape="1">
          <a:blip r:embed="rId3">
            <a:alphaModFix/>
          </a:blip>
          <a:srcRect b="10789" l="7083" r="0" t="18522"/>
          <a:stretch/>
        </p:blipFill>
        <p:spPr>
          <a:xfrm>
            <a:off x="2245224" y="960507"/>
            <a:ext cx="9654067" cy="4541086"/>
          </a:xfrm>
          <a:prstGeom prst="rect">
            <a:avLst/>
          </a:prstGeom>
          <a:noFill/>
          <a:ln>
            <a:noFill/>
          </a:ln>
        </p:spPr>
      </p:pic>
      <p:cxnSp>
        <p:nvCxnSpPr>
          <p:cNvPr id="627" name="Google Shape;627;p13"/>
          <p:cNvCxnSpPr/>
          <p:nvPr/>
        </p:nvCxnSpPr>
        <p:spPr>
          <a:xfrm>
            <a:off x="576281" y="1046344"/>
            <a:ext cx="0" cy="2471351"/>
          </a:xfrm>
          <a:prstGeom prst="straightConnector1">
            <a:avLst/>
          </a:prstGeom>
          <a:noFill/>
          <a:ln cap="flat" cmpd="sng" w="127000">
            <a:solidFill>
              <a:srgbClr val="EB3E5A"/>
            </a:solidFill>
            <a:prstDash val="solid"/>
            <a:miter lim="800000"/>
            <a:headEnd len="sm" w="sm" type="none"/>
            <a:tailEnd len="sm" w="sm" type="none"/>
          </a:ln>
        </p:spPr>
      </p:cxnSp>
      <p:cxnSp>
        <p:nvCxnSpPr>
          <p:cNvPr id="628" name="Google Shape;628;p13"/>
          <p:cNvCxnSpPr/>
          <p:nvPr/>
        </p:nvCxnSpPr>
        <p:spPr>
          <a:xfrm>
            <a:off x="576281" y="-301531"/>
            <a:ext cx="0" cy="558140"/>
          </a:xfrm>
          <a:prstGeom prst="straightConnector1">
            <a:avLst/>
          </a:prstGeom>
          <a:noFill/>
          <a:ln cap="flat" cmpd="sng" w="127000">
            <a:solidFill>
              <a:srgbClr val="EB3E5A"/>
            </a:solidFill>
            <a:prstDash val="solid"/>
            <a:miter lim="800000"/>
            <a:headEnd len="sm" w="sm" type="none"/>
            <a:tailEnd len="sm" w="sm" type="none"/>
          </a:ln>
        </p:spPr>
      </p:cxnSp>
      <p:pic>
        <p:nvPicPr>
          <p:cNvPr id="629" name="Google Shape;629;p13"/>
          <p:cNvPicPr preferRelativeResize="0"/>
          <p:nvPr/>
        </p:nvPicPr>
        <p:blipFill rotWithShape="1">
          <a:blip r:embed="rId4">
            <a:alphaModFix/>
          </a:blip>
          <a:srcRect b="0" l="0" r="0" t="0"/>
          <a:stretch/>
        </p:blipFill>
        <p:spPr>
          <a:xfrm>
            <a:off x="4780" y="318800"/>
            <a:ext cx="1188721" cy="664044"/>
          </a:xfrm>
          <a:prstGeom prst="rect">
            <a:avLst/>
          </a:prstGeom>
          <a:noFill/>
          <a:ln>
            <a:noFill/>
          </a:ln>
        </p:spPr>
      </p:pic>
      <p:sp>
        <p:nvSpPr>
          <p:cNvPr id="630" name="Google Shape;630;p13"/>
          <p:cNvSpPr txBox="1"/>
          <p:nvPr/>
        </p:nvSpPr>
        <p:spPr>
          <a:xfrm>
            <a:off x="6641771" y="5523891"/>
            <a:ext cx="1521943" cy="461665"/>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5EC5C0"/>
                </a:solidFill>
                <a:latin typeface="Arial"/>
                <a:ea typeface="Arial"/>
                <a:cs typeface="Arial"/>
                <a:sym typeface="Arial"/>
              </a:rPr>
              <a:t>Years</a:t>
            </a:r>
            <a:endParaRPr/>
          </a:p>
        </p:txBody>
      </p:sp>
      <p:sp>
        <p:nvSpPr>
          <p:cNvPr id="631" name="Google Shape;631;p13"/>
          <p:cNvSpPr txBox="1"/>
          <p:nvPr/>
        </p:nvSpPr>
        <p:spPr>
          <a:xfrm rot="-5400000">
            <a:off x="1000417" y="2718850"/>
            <a:ext cx="1848820" cy="830997"/>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lt1"/>
                </a:solidFill>
                <a:latin typeface="Arial"/>
                <a:ea typeface="Arial"/>
                <a:cs typeface="Arial"/>
                <a:sym typeface="Arial"/>
              </a:rPr>
              <a:t>Return on Investment</a:t>
            </a:r>
            <a:endParaRPr/>
          </a:p>
        </p:txBody>
      </p:sp>
      <p:sp>
        <p:nvSpPr>
          <p:cNvPr id="632" name="Google Shape;632;p13"/>
          <p:cNvSpPr/>
          <p:nvPr/>
        </p:nvSpPr>
        <p:spPr>
          <a:xfrm>
            <a:off x="4673129" y="553126"/>
            <a:ext cx="3937284" cy="407381"/>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33" name="Google Shape;633;p13"/>
          <p:cNvCxnSpPr/>
          <p:nvPr/>
        </p:nvCxnSpPr>
        <p:spPr>
          <a:xfrm>
            <a:off x="5200792" y="641967"/>
            <a:ext cx="315310" cy="0"/>
          </a:xfrm>
          <a:prstGeom prst="straightConnector1">
            <a:avLst/>
          </a:prstGeom>
          <a:noFill/>
          <a:ln cap="flat" cmpd="sng" w="50800">
            <a:solidFill>
              <a:srgbClr val="5EC5C0"/>
            </a:solidFill>
            <a:prstDash val="solid"/>
            <a:miter lim="800000"/>
            <a:headEnd len="sm" w="sm" type="none"/>
            <a:tailEnd len="sm" w="sm" type="none"/>
          </a:ln>
        </p:spPr>
      </p:cxnSp>
      <p:sp>
        <p:nvSpPr>
          <p:cNvPr id="634" name="Google Shape;634;p13"/>
          <p:cNvSpPr txBox="1"/>
          <p:nvPr/>
        </p:nvSpPr>
        <p:spPr>
          <a:xfrm>
            <a:off x="5539882" y="318800"/>
            <a:ext cx="1396865"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5EC5C0"/>
                </a:solidFill>
                <a:latin typeface="Arial"/>
                <a:ea typeface="Arial"/>
                <a:cs typeface="Arial"/>
                <a:sym typeface="Arial"/>
              </a:rPr>
              <a:t>Cumulative ROI</a:t>
            </a:r>
            <a:endParaRPr/>
          </a:p>
        </p:txBody>
      </p:sp>
      <p:cxnSp>
        <p:nvCxnSpPr>
          <p:cNvPr id="635" name="Google Shape;635;p13"/>
          <p:cNvCxnSpPr/>
          <p:nvPr/>
        </p:nvCxnSpPr>
        <p:spPr>
          <a:xfrm>
            <a:off x="7042156" y="664265"/>
            <a:ext cx="315310" cy="0"/>
          </a:xfrm>
          <a:prstGeom prst="straightConnector1">
            <a:avLst/>
          </a:prstGeom>
          <a:noFill/>
          <a:ln cap="flat" cmpd="sng" w="50800">
            <a:solidFill>
              <a:srgbClr val="EB3E5A"/>
            </a:solidFill>
            <a:prstDash val="solid"/>
            <a:miter lim="800000"/>
            <a:headEnd len="sm" w="sm" type="none"/>
            <a:tailEnd len="sm" w="sm" type="none"/>
          </a:ln>
        </p:spPr>
      </p:cxnSp>
      <p:sp>
        <p:nvSpPr>
          <p:cNvPr id="636" name="Google Shape;636;p13"/>
          <p:cNvSpPr txBox="1"/>
          <p:nvPr/>
        </p:nvSpPr>
        <p:spPr>
          <a:xfrm>
            <a:off x="7444307" y="341098"/>
            <a:ext cx="1244772"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EE1E65"/>
                </a:solidFill>
                <a:latin typeface="Arial"/>
                <a:ea typeface="Arial"/>
                <a:cs typeface="Arial"/>
                <a:sym typeface="Arial"/>
              </a:rPr>
              <a:t>Per Annum ROI</a:t>
            </a:r>
            <a:endParaRPr/>
          </a:p>
        </p:txBody>
      </p:sp>
      <p:sp>
        <p:nvSpPr>
          <p:cNvPr id="637" name="Google Shape;637;p13"/>
          <p:cNvSpPr txBox="1"/>
          <p:nvPr/>
        </p:nvSpPr>
        <p:spPr>
          <a:xfrm>
            <a:off x="10098158" y="1152717"/>
            <a:ext cx="209384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ROI (5 years): 57.8%</a:t>
            </a:r>
            <a:endParaRPr/>
          </a:p>
        </p:txBody>
      </p:sp>
      <p:cxnSp>
        <p:nvCxnSpPr>
          <p:cNvPr id="638" name="Google Shape;638;p13"/>
          <p:cNvCxnSpPr/>
          <p:nvPr/>
        </p:nvCxnSpPr>
        <p:spPr>
          <a:xfrm>
            <a:off x="11559353" y="1541073"/>
            <a:ext cx="0" cy="193929"/>
          </a:xfrm>
          <a:prstGeom prst="straightConnector1">
            <a:avLst/>
          </a:prstGeom>
          <a:noFill/>
          <a:ln cap="flat" cmpd="sng" w="41275">
            <a:solidFill>
              <a:schemeClr val="lt1"/>
            </a:solidFill>
            <a:prstDash val="solid"/>
            <a:miter lim="800000"/>
            <a:headEnd len="sm" w="sm" type="none"/>
            <a:tailEnd len="med" w="med" type="triangle"/>
          </a:ln>
        </p:spPr>
      </p:cxnSp>
      <p:sp>
        <p:nvSpPr>
          <p:cNvPr id="639" name="Google Shape;639;p13"/>
          <p:cNvSpPr txBox="1"/>
          <p:nvPr/>
        </p:nvSpPr>
        <p:spPr>
          <a:xfrm rot="5400000">
            <a:off x="-2792953" y="3622833"/>
            <a:ext cx="6162559"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5EC4C0"/>
                </a:solidFill>
                <a:latin typeface="Arial"/>
                <a:ea typeface="Arial"/>
                <a:cs typeface="Arial"/>
                <a:sym typeface="Arial"/>
              </a:rPr>
              <a:t>HISTORY</a:t>
            </a:r>
            <a:r>
              <a:rPr lang="en-US" sz="1400">
                <a:solidFill>
                  <a:srgbClr val="D8D8D8"/>
                </a:solidFill>
                <a:latin typeface="Arial"/>
                <a:ea typeface="Arial"/>
                <a:cs typeface="Arial"/>
                <a:sym typeface="Arial"/>
              </a:rPr>
              <a:t> </a:t>
            </a:r>
            <a:r>
              <a:rPr lang="en-US" sz="1400">
                <a:solidFill>
                  <a:srgbClr val="5EC4C0"/>
                </a:solidFill>
                <a:latin typeface="Arial"/>
                <a:ea typeface="Arial"/>
                <a:cs typeface="Arial"/>
                <a:sym typeface="Arial"/>
              </a:rPr>
              <a:t>+</a:t>
            </a:r>
            <a:r>
              <a:rPr lang="en-US" sz="1400">
                <a:solidFill>
                  <a:schemeClr val="dk1"/>
                </a:solidFill>
                <a:latin typeface="Arial"/>
                <a:ea typeface="Arial"/>
                <a:cs typeface="Arial"/>
                <a:sym typeface="Arial"/>
              </a:rPr>
              <a:t> </a:t>
            </a:r>
            <a:r>
              <a:rPr lang="en-US" sz="1400">
                <a:solidFill>
                  <a:srgbClr val="5EC4C0"/>
                </a:solidFill>
                <a:latin typeface="Arial"/>
                <a:ea typeface="Arial"/>
                <a:cs typeface="Arial"/>
                <a:sym typeface="Arial"/>
              </a:rPr>
              <a:t>BUSINESS IDEA + MARKETING + </a:t>
            </a:r>
            <a:r>
              <a:rPr lang="en-US" sz="1400">
                <a:solidFill>
                  <a:srgbClr val="EB3E5A"/>
                </a:solidFill>
                <a:latin typeface="Arial"/>
                <a:ea typeface="Arial"/>
                <a:cs typeface="Arial"/>
                <a:sym typeface="Arial"/>
              </a:rPr>
              <a:t>FINANCE</a:t>
            </a:r>
            <a:r>
              <a:rPr lang="en-US" sz="1400">
                <a:solidFill>
                  <a:srgbClr val="5EC4C0"/>
                </a:solidFill>
                <a:latin typeface="Arial"/>
                <a:ea typeface="Arial"/>
                <a:cs typeface="Arial"/>
                <a:sym typeface="Arial"/>
              </a:rPr>
              <a:t> + COMPANY + EXIT  PLAN    </a:t>
            </a:r>
            <a:endParaRPr/>
          </a:p>
        </p:txBody>
      </p:sp>
    </p:spTree>
  </p:cSld>
  <p:clrMapOvr>
    <a:masterClrMapping/>
  </p:clrMapOvr>
  <mc:AlternateContent>
    <mc:Choice Requires="p14">
      <p:transition spd="slow" p14:dur="125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500"/>
                                        <p:tgtEl>
                                          <p:spTgt spid="626"/>
                                        </p:tgtEl>
                                      </p:cBhvr>
                                    </p:animEffect>
                                  </p:childTnLst>
                                </p:cTn>
                              </p:par>
                              <p:par>
                                <p:cTn fill="hold" nodeType="withEffect" presetClass="entr" presetID="10" presetSubtype="0">
                                  <p:stCondLst>
                                    <p:cond delay="0"/>
                                  </p:stCondLst>
                                  <p:childTnLst>
                                    <p:set>
                                      <p:cBhvr>
                                        <p:cTn dur="1" fill="hold">
                                          <p:stCondLst>
                                            <p:cond delay="0"/>
                                          </p:stCondLst>
                                        </p:cTn>
                                        <p:tgtEl>
                                          <p:spTgt spid="630"/>
                                        </p:tgtEl>
                                        <p:attrNameLst>
                                          <p:attrName>style.visibility</p:attrName>
                                        </p:attrNameLst>
                                      </p:cBhvr>
                                      <p:to>
                                        <p:strVal val="visible"/>
                                      </p:to>
                                    </p:set>
                                    <p:animEffect filter="fade" transition="in">
                                      <p:cBhvr>
                                        <p:cTn dur="500"/>
                                        <p:tgtEl>
                                          <p:spTgt spid="630"/>
                                        </p:tgtEl>
                                      </p:cBhvr>
                                    </p:animEffect>
                                  </p:childTnLst>
                                </p:cTn>
                              </p:par>
                              <p:par>
                                <p:cTn fill="hold" nodeType="withEffect" presetClass="entr" presetID="10" presetSubtype="0">
                                  <p:stCondLst>
                                    <p:cond delay="0"/>
                                  </p:stCondLst>
                                  <p:childTnLst>
                                    <p:set>
                                      <p:cBhvr>
                                        <p:cTn dur="1" fill="hold">
                                          <p:stCondLst>
                                            <p:cond delay="0"/>
                                          </p:stCondLst>
                                        </p:cTn>
                                        <p:tgtEl>
                                          <p:spTgt spid="631"/>
                                        </p:tgtEl>
                                        <p:attrNameLst>
                                          <p:attrName>style.visibility</p:attrName>
                                        </p:attrNameLst>
                                      </p:cBhvr>
                                      <p:to>
                                        <p:strVal val="visible"/>
                                      </p:to>
                                    </p:set>
                                    <p:animEffect filter="fade" transition="in">
                                      <p:cBhvr>
                                        <p:cTn dur="500"/>
                                        <p:tgtEl>
                                          <p:spTgt spid="631"/>
                                        </p:tgtEl>
                                      </p:cBhvr>
                                    </p:animEffect>
                                  </p:childTnLst>
                                </p:cTn>
                              </p:par>
                              <p:par>
                                <p:cTn fill="hold" nodeType="withEffect" presetClass="entr" presetID="10" presetSubtype="0">
                                  <p:stCondLst>
                                    <p:cond delay="0"/>
                                  </p:stCondLst>
                                  <p:childTnLst>
                                    <p:set>
                                      <p:cBhvr>
                                        <p:cTn dur="1" fill="hold">
                                          <p:stCondLst>
                                            <p:cond delay="0"/>
                                          </p:stCondLst>
                                        </p:cTn>
                                        <p:tgtEl>
                                          <p:spTgt spid="632"/>
                                        </p:tgtEl>
                                        <p:attrNameLst>
                                          <p:attrName>style.visibility</p:attrName>
                                        </p:attrNameLst>
                                      </p:cBhvr>
                                      <p:to>
                                        <p:strVal val="visible"/>
                                      </p:to>
                                    </p:set>
                                    <p:animEffect filter="fade" transition="in">
                                      <p:cBhvr>
                                        <p:cTn dur="500"/>
                                        <p:tgtEl>
                                          <p:spTgt spid="632"/>
                                        </p:tgtEl>
                                      </p:cBhvr>
                                    </p:animEffect>
                                  </p:childTnLst>
                                </p:cTn>
                              </p:par>
                              <p:par>
                                <p:cTn fill="hold" nodeType="withEffect" presetClass="entr" presetID="10" presetSubtype="0">
                                  <p:stCondLst>
                                    <p:cond delay="0"/>
                                  </p:stCondLst>
                                  <p:childTnLst>
                                    <p:set>
                                      <p:cBhvr>
                                        <p:cTn dur="1" fill="hold">
                                          <p:stCondLst>
                                            <p:cond delay="0"/>
                                          </p:stCondLst>
                                        </p:cTn>
                                        <p:tgtEl>
                                          <p:spTgt spid="633"/>
                                        </p:tgtEl>
                                        <p:attrNameLst>
                                          <p:attrName>style.visibility</p:attrName>
                                        </p:attrNameLst>
                                      </p:cBhvr>
                                      <p:to>
                                        <p:strVal val="visible"/>
                                      </p:to>
                                    </p:set>
                                    <p:animEffect filter="fade" transition="in">
                                      <p:cBhvr>
                                        <p:cTn dur="500"/>
                                        <p:tgtEl>
                                          <p:spTgt spid="633"/>
                                        </p:tgtEl>
                                      </p:cBhvr>
                                    </p:animEffect>
                                  </p:childTnLst>
                                </p:cTn>
                              </p:par>
                              <p:par>
                                <p:cTn fill="hold" nodeType="withEffect" presetClass="entr" presetID="10" presetSubtype="0">
                                  <p:stCondLst>
                                    <p:cond delay="0"/>
                                  </p:stCondLst>
                                  <p:childTnLst>
                                    <p:set>
                                      <p:cBhvr>
                                        <p:cTn dur="1" fill="hold">
                                          <p:stCondLst>
                                            <p:cond delay="0"/>
                                          </p:stCondLst>
                                        </p:cTn>
                                        <p:tgtEl>
                                          <p:spTgt spid="634"/>
                                        </p:tgtEl>
                                        <p:attrNameLst>
                                          <p:attrName>style.visibility</p:attrName>
                                        </p:attrNameLst>
                                      </p:cBhvr>
                                      <p:to>
                                        <p:strVal val="visible"/>
                                      </p:to>
                                    </p:set>
                                    <p:animEffect filter="fade" transition="in">
                                      <p:cBhvr>
                                        <p:cTn dur="500"/>
                                        <p:tgtEl>
                                          <p:spTgt spid="634"/>
                                        </p:tgtEl>
                                      </p:cBhvr>
                                    </p:animEffect>
                                  </p:childTnLst>
                                </p:cTn>
                              </p:par>
                              <p:par>
                                <p:cTn fill="hold" nodeType="withEffect" presetClass="entr" presetID="10" presetSubtype="0">
                                  <p:stCondLst>
                                    <p:cond delay="0"/>
                                  </p:stCondLst>
                                  <p:childTnLst>
                                    <p:set>
                                      <p:cBhvr>
                                        <p:cTn dur="1" fill="hold">
                                          <p:stCondLst>
                                            <p:cond delay="0"/>
                                          </p:stCondLst>
                                        </p:cTn>
                                        <p:tgtEl>
                                          <p:spTgt spid="635"/>
                                        </p:tgtEl>
                                        <p:attrNameLst>
                                          <p:attrName>style.visibility</p:attrName>
                                        </p:attrNameLst>
                                      </p:cBhvr>
                                      <p:to>
                                        <p:strVal val="visible"/>
                                      </p:to>
                                    </p:set>
                                    <p:animEffect filter="fade" transition="in">
                                      <p:cBhvr>
                                        <p:cTn dur="500"/>
                                        <p:tgtEl>
                                          <p:spTgt spid="635"/>
                                        </p:tgtEl>
                                      </p:cBhvr>
                                    </p:animEffect>
                                  </p:childTnLst>
                                </p:cTn>
                              </p:par>
                              <p:par>
                                <p:cTn fill="hold" nodeType="withEffect" presetClass="entr" presetID="10" presetSubtype="0">
                                  <p:stCondLst>
                                    <p:cond delay="0"/>
                                  </p:stCondLst>
                                  <p:childTnLst>
                                    <p:set>
                                      <p:cBhvr>
                                        <p:cTn dur="1" fill="hold">
                                          <p:stCondLst>
                                            <p:cond delay="0"/>
                                          </p:stCondLst>
                                        </p:cTn>
                                        <p:tgtEl>
                                          <p:spTgt spid="636"/>
                                        </p:tgtEl>
                                        <p:attrNameLst>
                                          <p:attrName>style.visibility</p:attrName>
                                        </p:attrNameLst>
                                      </p:cBhvr>
                                      <p:to>
                                        <p:strVal val="visible"/>
                                      </p:to>
                                    </p:set>
                                    <p:animEffect filter="fade" transition="in">
                                      <p:cBhvr>
                                        <p:cTn dur="500"/>
                                        <p:tgtEl>
                                          <p:spTgt spid="636"/>
                                        </p:tgtEl>
                                      </p:cBhvr>
                                    </p:animEffect>
                                  </p:childTnLst>
                                </p:cTn>
                              </p:par>
                              <p:par>
                                <p:cTn fill="hold" nodeType="with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500"/>
                                        <p:tgtEl>
                                          <p:spTgt spid="637"/>
                                        </p:tgtEl>
                                      </p:cBhvr>
                                    </p:animEffect>
                                  </p:childTnLst>
                                </p:cTn>
                              </p:par>
                              <p:par>
                                <p:cTn fill="hold" nodeType="withEffect" presetClass="entr" presetID="10" presetSubtype="0">
                                  <p:stCondLst>
                                    <p:cond delay="0"/>
                                  </p:stCondLst>
                                  <p:childTnLst>
                                    <p:set>
                                      <p:cBhvr>
                                        <p:cTn dur="1" fill="hold">
                                          <p:stCondLst>
                                            <p:cond delay="0"/>
                                          </p:stCondLst>
                                        </p:cTn>
                                        <p:tgtEl>
                                          <p:spTgt spid="638"/>
                                        </p:tgtEl>
                                        <p:attrNameLst>
                                          <p:attrName>style.visibility</p:attrName>
                                        </p:attrNameLst>
                                      </p:cBhvr>
                                      <p:to>
                                        <p:strVal val="visible"/>
                                      </p:to>
                                    </p:set>
                                    <p:animEffect filter="fade" transition="in">
                                      <p:cBhvr>
                                        <p:cTn dur="500"/>
                                        <p:tgtEl>
                                          <p:spTgt spid="6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mt="30000"/>
          </a:blip>
          <a:stretch>
            <a:fillRect/>
          </a:stretch>
        </a:blipFill>
      </p:bgPr>
    </p:bg>
    <p:spTree>
      <p:nvGrpSpPr>
        <p:cNvPr id="644" name="Shape 644"/>
        <p:cNvGrpSpPr/>
        <p:nvPr/>
      </p:nvGrpSpPr>
      <p:grpSpPr>
        <a:xfrm>
          <a:off x="0" y="0"/>
          <a:ext cx="0" cy="0"/>
          <a:chOff x="0" y="0"/>
          <a:chExt cx="0" cy="0"/>
        </a:xfrm>
      </p:grpSpPr>
      <p:sp>
        <p:nvSpPr>
          <p:cNvPr id="645" name="Google Shape;645;p14"/>
          <p:cNvSpPr/>
          <p:nvPr/>
        </p:nvSpPr>
        <p:spPr>
          <a:xfrm>
            <a:off x="0" y="0"/>
            <a:ext cx="12192000" cy="685799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6" name="Google Shape;646;p14"/>
          <p:cNvSpPr/>
          <p:nvPr/>
        </p:nvSpPr>
        <p:spPr>
          <a:xfrm>
            <a:off x="46858" y="3521910"/>
            <a:ext cx="6239452" cy="3525958"/>
          </a:xfrm>
          <a:prstGeom prst="rect">
            <a:avLst/>
          </a:prstGeom>
          <a:blipFill rotWithShape="1">
            <a:blip r:embed="rId5">
              <a:alphaModFix amt="16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7" name="Google Shape;647;p14"/>
          <p:cNvSpPr/>
          <p:nvPr/>
        </p:nvSpPr>
        <p:spPr>
          <a:xfrm>
            <a:off x="6268375" y="3500154"/>
            <a:ext cx="5936171" cy="3525958"/>
          </a:xfrm>
          <a:prstGeom prst="rect">
            <a:avLst/>
          </a:prstGeom>
          <a:blipFill rotWithShape="1">
            <a:blip r:embed="rId6">
              <a:alphaModFix amt="18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8" name="Google Shape;648;p14"/>
          <p:cNvSpPr/>
          <p:nvPr/>
        </p:nvSpPr>
        <p:spPr>
          <a:xfrm>
            <a:off x="22033" y="-22461"/>
            <a:ext cx="6239452" cy="3525958"/>
          </a:xfrm>
          <a:prstGeom prst="rect">
            <a:avLst/>
          </a:prstGeom>
          <a:blipFill rotWithShape="1">
            <a:blip r:embed="rId7">
              <a:alphaModFix amt="22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49" name="Google Shape;649;p14"/>
          <p:cNvCxnSpPr/>
          <p:nvPr/>
        </p:nvCxnSpPr>
        <p:spPr>
          <a:xfrm>
            <a:off x="576281" y="-301531"/>
            <a:ext cx="0" cy="558140"/>
          </a:xfrm>
          <a:prstGeom prst="straightConnector1">
            <a:avLst/>
          </a:prstGeom>
          <a:noFill/>
          <a:ln cap="flat" cmpd="sng" w="127000">
            <a:solidFill>
              <a:srgbClr val="EB3E5A"/>
            </a:solidFill>
            <a:prstDash val="solid"/>
            <a:miter lim="800000"/>
            <a:headEnd len="sm" w="sm" type="none"/>
            <a:tailEnd len="sm" w="sm" type="none"/>
          </a:ln>
        </p:spPr>
      </p:cxnSp>
      <p:sp>
        <p:nvSpPr>
          <p:cNvPr id="650" name="Google Shape;650;p14"/>
          <p:cNvSpPr txBox="1"/>
          <p:nvPr/>
        </p:nvSpPr>
        <p:spPr>
          <a:xfrm>
            <a:off x="694958" y="884488"/>
            <a:ext cx="4581235"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lt1"/>
                </a:solidFill>
                <a:latin typeface="Arial"/>
                <a:ea typeface="Arial"/>
                <a:cs typeface="Arial"/>
                <a:sym typeface="Arial"/>
              </a:rPr>
              <a:t>Responsible Betting</a:t>
            </a:r>
            <a:endParaRPr/>
          </a:p>
        </p:txBody>
      </p:sp>
      <p:pic>
        <p:nvPicPr>
          <p:cNvPr id="651" name="Google Shape;651;p14"/>
          <p:cNvPicPr preferRelativeResize="0"/>
          <p:nvPr/>
        </p:nvPicPr>
        <p:blipFill rotWithShape="1">
          <a:blip r:embed="rId8">
            <a:alphaModFix/>
          </a:blip>
          <a:srcRect b="0" l="0" r="0" t="0"/>
          <a:stretch/>
        </p:blipFill>
        <p:spPr>
          <a:xfrm>
            <a:off x="4780" y="318800"/>
            <a:ext cx="1188721" cy="664044"/>
          </a:xfrm>
          <a:prstGeom prst="rect">
            <a:avLst/>
          </a:prstGeom>
          <a:noFill/>
          <a:ln>
            <a:noFill/>
          </a:ln>
        </p:spPr>
      </p:pic>
      <p:sp>
        <p:nvSpPr>
          <p:cNvPr id="652" name="Google Shape;652;p14"/>
          <p:cNvSpPr/>
          <p:nvPr/>
        </p:nvSpPr>
        <p:spPr>
          <a:xfrm>
            <a:off x="6268375" y="-15362"/>
            <a:ext cx="5936171" cy="3525958"/>
          </a:xfrm>
          <a:prstGeom prst="rect">
            <a:avLst/>
          </a:prstGeom>
          <a:blipFill rotWithShape="1">
            <a:blip r:embed="rId9">
              <a:alphaModFix amt="26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3" name="Google Shape;653;p14"/>
          <p:cNvSpPr/>
          <p:nvPr/>
        </p:nvSpPr>
        <p:spPr>
          <a:xfrm>
            <a:off x="4354027" y="1592374"/>
            <a:ext cx="3822246" cy="3822246"/>
          </a:xfrm>
          <a:prstGeom prst="ellipse">
            <a:avLst/>
          </a:prstGeom>
          <a:solidFill>
            <a:srgbClr val="5EC5C0">
              <a:alpha val="7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54" name="Google Shape;654;p14"/>
          <p:cNvCxnSpPr/>
          <p:nvPr/>
        </p:nvCxnSpPr>
        <p:spPr>
          <a:xfrm>
            <a:off x="6261485" y="256609"/>
            <a:ext cx="0" cy="6487091"/>
          </a:xfrm>
          <a:prstGeom prst="straightConnector1">
            <a:avLst/>
          </a:prstGeom>
          <a:noFill/>
          <a:ln cap="flat" cmpd="sng" w="9525">
            <a:solidFill>
              <a:srgbClr val="D8D8D8"/>
            </a:solidFill>
            <a:prstDash val="solid"/>
            <a:miter lim="800000"/>
            <a:headEnd len="med" w="med" type="oval"/>
            <a:tailEnd len="med" w="med" type="oval"/>
          </a:ln>
        </p:spPr>
      </p:cxnSp>
      <p:cxnSp>
        <p:nvCxnSpPr>
          <p:cNvPr id="655" name="Google Shape;655;p14"/>
          <p:cNvCxnSpPr/>
          <p:nvPr/>
        </p:nvCxnSpPr>
        <p:spPr>
          <a:xfrm flipH="1" rot="10800000">
            <a:off x="788276" y="3503497"/>
            <a:ext cx="11231194" cy="14198"/>
          </a:xfrm>
          <a:prstGeom prst="straightConnector1">
            <a:avLst/>
          </a:prstGeom>
          <a:noFill/>
          <a:ln cap="flat" cmpd="sng" w="9525">
            <a:solidFill>
              <a:srgbClr val="D8D8D8"/>
            </a:solidFill>
            <a:prstDash val="solid"/>
            <a:miter lim="800000"/>
            <a:headEnd len="med" w="med" type="oval"/>
            <a:tailEnd len="med" w="med" type="oval"/>
          </a:ln>
        </p:spPr>
      </p:cxnSp>
      <p:sp>
        <p:nvSpPr>
          <p:cNvPr id="656" name="Google Shape;656;p14"/>
          <p:cNvSpPr/>
          <p:nvPr/>
        </p:nvSpPr>
        <p:spPr>
          <a:xfrm>
            <a:off x="5174121" y="2412468"/>
            <a:ext cx="2182058" cy="2182058"/>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57" name="Google Shape;657;p14"/>
          <p:cNvCxnSpPr/>
          <p:nvPr/>
        </p:nvCxnSpPr>
        <p:spPr>
          <a:xfrm>
            <a:off x="576281" y="1046344"/>
            <a:ext cx="0" cy="2471351"/>
          </a:xfrm>
          <a:prstGeom prst="straightConnector1">
            <a:avLst/>
          </a:prstGeom>
          <a:noFill/>
          <a:ln cap="flat" cmpd="sng" w="127000">
            <a:solidFill>
              <a:srgbClr val="EB3E5A"/>
            </a:solidFill>
            <a:prstDash val="solid"/>
            <a:miter lim="800000"/>
            <a:headEnd len="sm" w="sm" type="none"/>
            <a:tailEnd len="sm" w="sm" type="none"/>
          </a:ln>
        </p:spPr>
      </p:cxnSp>
      <p:sp>
        <p:nvSpPr>
          <p:cNvPr id="658" name="Google Shape;658;p14"/>
          <p:cNvSpPr txBox="1"/>
          <p:nvPr/>
        </p:nvSpPr>
        <p:spPr>
          <a:xfrm>
            <a:off x="1167942" y="1730734"/>
            <a:ext cx="3052018"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000">
                <a:solidFill>
                  <a:schemeClr val="lt1"/>
                </a:solidFill>
                <a:latin typeface="Arial"/>
                <a:ea typeface="Arial"/>
                <a:cs typeface="Arial"/>
                <a:sym typeface="Arial"/>
              </a:rPr>
              <a:t>Frequency Limits</a:t>
            </a:r>
            <a:endParaRPr/>
          </a:p>
        </p:txBody>
      </p:sp>
      <p:sp>
        <p:nvSpPr>
          <p:cNvPr id="659" name="Google Shape;659;p14"/>
          <p:cNvSpPr txBox="1"/>
          <p:nvPr/>
        </p:nvSpPr>
        <p:spPr>
          <a:xfrm>
            <a:off x="8230101" y="1394098"/>
            <a:ext cx="3709283"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000">
                <a:solidFill>
                  <a:schemeClr val="lt1"/>
                </a:solidFill>
                <a:latin typeface="Arial"/>
                <a:ea typeface="Arial"/>
                <a:cs typeface="Arial"/>
                <a:sym typeface="Arial"/>
              </a:rPr>
              <a:t>Prevention of Underage Gambling</a:t>
            </a:r>
            <a:endParaRPr/>
          </a:p>
        </p:txBody>
      </p:sp>
      <p:sp>
        <p:nvSpPr>
          <p:cNvPr id="660" name="Google Shape;660;p14"/>
          <p:cNvSpPr txBox="1"/>
          <p:nvPr/>
        </p:nvSpPr>
        <p:spPr>
          <a:xfrm>
            <a:off x="497560" y="4718149"/>
            <a:ext cx="3709283" cy="55399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3000">
                <a:solidFill>
                  <a:schemeClr val="lt1"/>
                </a:solidFill>
                <a:latin typeface="Arial"/>
                <a:ea typeface="Arial"/>
                <a:cs typeface="Arial"/>
                <a:sym typeface="Arial"/>
              </a:rPr>
              <a:t>Deposit Limits</a:t>
            </a:r>
            <a:endParaRPr sz="3000">
              <a:solidFill>
                <a:schemeClr val="lt1"/>
              </a:solidFill>
              <a:latin typeface="Arial"/>
              <a:ea typeface="Arial"/>
              <a:cs typeface="Arial"/>
              <a:sym typeface="Arial"/>
            </a:endParaRPr>
          </a:p>
        </p:txBody>
      </p:sp>
      <p:sp>
        <p:nvSpPr>
          <p:cNvPr id="661" name="Google Shape;661;p14"/>
          <p:cNvSpPr/>
          <p:nvPr/>
        </p:nvSpPr>
        <p:spPr>
          <a:xfrm>
            <a:off x="4407855" y="2422680"/>
            <a:ext cx="397956" cy="398889"/>
          </a:xfrm>
          <a:prstGeom prst="ellipse">
            <a:avLst/>
          </a:prstGeom>
          <a:solidFill>
            <a:srgbClr val="EB3E5A">
              <a:alpha val="7294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2" name="Google Shape;662;p14"/>
          <p:cNvSpPr/>
          <p:nvPr/>
        </p:nvSpPr>
        <p:spPr>
          <a:xfrm>
            <a:off x="4407855" y="4234107"/>
            <a:ext cx="397956" cy="398889"/>
          </a:xfrm>
          <a:prstGeom prst="ellipse">
            <a:avLst/>
          </a:prstGeom>
          <a:solidFill>
            <a:srgbClr val="EB3E5A">
              <a:alpha val="7294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3" name="Google Shape;663;p14"/>
          <p:cNvSpPr/>
          <p:nvPr/>
        </p:nvSpPr>
        <p:spPr>
          <a:xfrm>
            <a:off x="7760531" y="4234107"/>
            <a:ext cx="397956" cy="398889"/>
          </a:xfrm>
          <a:prstGeom prst="ellipse">
            <a:avLst/>
          </a:prstGeom>
          <a:solidFill>
            <a:srgbClr val="EB3E5A">
              <a:alpha val="7294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4" name="Google Shape;664;p14"/>
          <p:cNvSpPr/>
          <p:nvPr/>
        </p:nvSpPr>
        <p:spPr>
          <a:xfrm>
            <a:off x="7760531" y="2422680"/>
            <a:ext cx="397956" cy="398889"/>
          </a:xfrm>
          <a:prstGeom prst="ellipse">
            <a:avLst/>
          </a:prstGeom>
          <a:solidFill>
            <a:srgbClr val="EB3E5A">
              <a:alpha val="7294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5" name="Google Shape;665;p14"/>
          <p:cNvSpPr txBox="1"/>
          <p:nvPr/>
        </p:nvSpPr>
        <p:spPr>
          <a:xfrm>
            <a:off x="8044779" y="4661969"/>
            <a:ext cx="4103390"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000">
                <a:solidFill>
                  <a:schemeClr val="lt1"/>
                </a:solidFill>
                <a:latin typeface="Arial"/>
                <a:ea typeface="Arial"/>
                <a:cs typeface="Arial"/>
                <a:sym typeface="Arial"/>
              </a:rPr>
              <a:t>Ethical and responsible marketing</a:t>
            </a:r>
            <a:endParaRPr sz="3000">
              <a:solidFill>
                <a:schemeClr val="lt1"/>
              </a:solidFill>
              <a:latin typeface="Arial"/>
              <a:ea typeface="Arial"/>
              <a:cs typeface="Arial"/>
              <a:sym typeface="Arial"/>
            </a:endParaRPr>
          </a:p>
        </p:txBody>
      </p:sp>
      <p:pic>
        <p:nvPicPr>
          <p:cNvPr id="666" name="Google Shape;666;p14"/>
          <p:cNvPicPr preferRelativeResize="0"/>
          <p:nvPr/>
        </p:nvPicPr>
        <p:blipFill rotWithShape="1">
          <a:blip r:embed="rId10">
            <a:alphaModFix/>
          </a:blip>
          <a:srcRect b="15883" l="0" r="0" t="0"/>
          <a:stretch/>
        </p:blipFill>
        <p:spPr>
          <a:xfrm>
            <a:off x="5457642" y="2803105"/>
            <a:ext cx="1657337" cy="1394098"/>
          </a:xfrm>
          <a:prstGeom prst="rect">
            <a:avLst/>
          </a:prstGeom>
          <a:noFill/>
          <a:ln>
            <a:noFill/>
          </a:ln>
        </p:spPr>
      </p:pic>
      <p:sp>
        <p:nvSpPr>
          <p:cNvPr id="667" name="Google Shape;667;p14"/>
          <p:cNvSpPr txBox="1"/>
          <p:nvPr/>
        </p:nvSpPr>
        <p:spPr>
          <a:xfrm rot="5400000">
            <a:off x="-2792953" y="3622833"/>
            <a:ext cx="6162559"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5EC4C0"/>
                </a:solidFill>
                <a:latin typeface="Arial"/>
                <a:ea typeface="Arial"/>
                <a:cs typeface="Arial"/>
                <a:sym typeface="Arial"/>
              </a:rPr>
              <a:t>HISTORY</a:t>
            </a:r>
            <a:r>
              <a:rPr lang="en-US" sz="1400">
                <a:solidFill>
                  <a:srgbClr val="D8D8D8"/>
                </a:solidFill>
                <a:latin typeface="Arial"/>
                <a:ea typeface="Arial"/>
                <a:cs typeface="Arial"/>
                <a:sym typeface="Arial"/>
              </a:rPr>
              <a:t> </a:t>
            </a:r>
            <a:r>
              <a:rPr lang="en-US" sz="1400">
                <a:solidFill>
                  <a:srgbClr val="5EC4C0"/>
                </a:solidFill>
                <a:latin typeface="Arial"/>
                <a:ea typeface="Arial"/>
                <a:cs typeface="Arial"/>
                <a:sym typeface="Arial"/>
              </a:rPr>
              <a:t>+</a:t>
            </a:r>
            <a:r>
              <a:rPr lang="en-US" sz="1400">
                <a:solidFill>
                  <a:schemeClr val="dk1"/>
                </a:solidFill>
                <a:latin typeface="Arial"/>
                <a:ea typeface="Arial"/>
                <a:cs typeface="Arial"/>
                <a:sym typeface="Arial"/>
              </a:rPr>
              <a:t> </a:t>
            </a:r>
            <a:r>
              <a:rPr lang="en-US" sz="1400">
                <a:solidFill>
                  <a:srgbClr val="5EC4C0"/>
                </a:solidFill>
                <a:latin typeface="Arial"/>
                <a:ea typeface="Arial"/>
                <a:cs typeface="Arial"/>
                <a:sym typeface="Arial"/>
              </a:rPr>
              <a:t>BUSINESS IDEA + MARKETING + FINANCE + </a:t>
            </a:r>
            <a:r>
              <a:rPr lang="en-US" sz="1400">
                <a:solidFill>
                  <a:srgbClr val="EB3E5A"/>
                </a:solidFill>
                <a:latin typeface="Arial"/>
                <a:ea typeface="Arial"/>
                <a:cs typeface="Arial"/>
                <a:sym typeface="Arial"/>
              </a:rPr>
              <a:t>COMPANY</a:t>
            </a:r>
            <a:r>
              <a:rPr lang="en-US" sz="1400">
                <a:solidFill>
                  <a:srgbClr val="5EC4C0"/>
                </a:solidFill>
                <a:latin typeface="Arial"/>
                <a:ea typeface="Arial"/>
                <a:cs typeface="Arial"/>
                <a:sym typeface="Arial"/>
              </a:rPr>
              <a:t> + EXIT  PLAN    </a:t>
            </a:r>
            <a:endParaRPr/>
          </a:p>
        </p:txBody>
      </p:sp>
    </p:spTree>
  </p:cSld>
  <p:clrMapOvr>
    <a:masterClrMapping/>
  </p:clrMapOvr>
  <mc:AlternateContent>
    <mc:Choice Requires="p14">
      <p:transition spd="slow" p14:dur="125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8"/>
                                        </p:tgtEl>
                                        <p:attrNameLst>
                                          <p:attrName>style.visibility</p:attrName>
                                        </p:attrNameLst>
                                      </p:cBhvr>
                                      <p:to>
                                        <p:strVal val="visible"/>
                                      </p:to>
                                    </p:set>
                                    <p:animEffect filter="fade" transition="in">
                                      <p:cBhvr>
                                        <p:cTn dur="500"/>
                                        <p:tgtEl>
                                          <p:spTgt spid="648"/>
                                        </p:tgtEl>
                                      </p:cBhvr>
                                    </p:animEffect>
                                  </p:childTnLst>
                                </p:cTn>
                              </p:par>
                              <p:par>
                                <p:cTn fill="hold" nodeType="withEffect" presetClass="entr" presetID="10" presetSubtype="0">
                                  <p:stCondLst>
                                    <p:cond delay="0"/>
                                  </p:stCondLst>
                                  <p:childTnLst>
                                    <p:set>
                                      <p:cBhvr>
                                        <p:cTn dur="1" fill="hold">
                                          <p:stCondLst>
                                            <p:cond delay="0"/>
                                          </p:stCondLst>
                                        </p:cTn>
                                        <p:tgtEl>
                                          <p:spTgt spid="658"/>
                                        </p:tgtEl>
                                        <p:attrNameLst>
                                          <p:attrName>style.visibility</p:attrName>
                                        </p:attrNameLst>
                                      </p:cBhvr>
                                      <p:to>
                                        <p:strVal val="visible"/>
                                      </p:to>
                                    </p:set>
                                    <p:animEffect filter="fade" transition="in">
                                      <p:cBhvr>
                                        <p:cTn dur="500"/>
                                        <p:tgtEl>
                                          <p:spTgt spid="6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2"/>
                                        </p:tgtEl>
                                        <p:attrNameLst>
                                          <p:attrName>style.visibility</p:attrName>
                                        </p:attrNameLst>
                                      </p:cBhvr>
                                      <p:to>
                                        <p:strVal val="visible"/>
                                      </p:to>
                                    </p:set>
                                    <p:animEffect filter="fade" transition="in">
                                      <p:cBhvr>
                                        <p:cTn dur="500"/>
                                        <p:tgtEl>
                                          <p:spTgt spid="652"/>
                                        </p:tgtEl>
                                      </p:cBhvr>
                                    </p:animEffect>
                                  </p:childTnLst>
                                </p:cTn>
                              </p:par>
                              <p:par>
                                <p:cTn fill="hold" nodeType="withEffect" presetClass="entr" presetID="10" presetSubtype="0">
                                  <p:stCondLst>
                                    <p:cond delay="0"/>
                                  </p:stCondLst>
                                  <p:childTnLst>
                                    <p:set>
                                      <p:cBhvr>
                                        <p:cTn dur="1" fill="hold">
                                          <p:stCondLst>
                                            <p:cond delay="0"/>
                                          </p:stCondLst>
                                        </p:cTn>
                                        <p:tgtEl>
                                          <p:spTgt spid="659"/>
                                        </p:tgtEl>
                                        <p:attrNameLst>
                                          <p:attrName>style.visibility</p:attrName>
                                        </p:attrNameLst>
                                      </p:cBhvr>
                                      <p:to>
                                        <p:strVal val="visible"/>
                                      </p:to>
                                    </p:set>
                                    <p:animEffect filter="fade" transition="in">
                                      <p:cBhvr>
                                        <p:cTn dur="500"/>
                                        <p:tgtEl>
                                          <p:spTgt spid="6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5"/>
                                        </p:tgtEl>
                                        <p:attrNameLst>
                                          <p:attrName>style.visibility</p:attrName>
                                        </p:attrNameLst>
                                      </p:cBhvr>
                                      <p:to>
                                        <p:strVal val="visible"/>
                                      </p:to>
                                    </p:set>
                                    <p:animEffect filter="fade" transition="in">
                                      <p:cBhvr>
                                        <p:cTn dur="500"/>
                                        <p:tgtEl>
                                          <p:spTgt spid="665"/>
                                        </p:tgtEl>
                                      </p:cBhvr>
                                    </p:animEffect>
                                  </p:childTnLst>
                                </p:cTn>
                              </p:par>
                              <p:par>
                                <p:cTn fill="hold" nodeType="withEffect" presetClass="entr" presetID="10" presetSubtype="0">
                                  <p:stCondLst>
                                    <p:cond delay="0"/>
                                  </p:stCondLst>
                                  <p:childTnLst>
                                    <p:set>
                                      <p:cBhvr>
                                        <p:cTn dur="1" fill="hold">
                                          <p:stCondLst>
                                            <p:cond delay="0"/>
                                          </p:stCondLst>
                                        </p:cTn>
                                        <p:tgtEl>
                                          <p:spTgt spid="647"/>
                                        </p:tgtEl>
                                        <p:attrNameLst>
                                          <p:attrName>style.visibility</p:attrName>
                                        </p:attrNameLst>
                                      </p:cBhvr>
                                      <p:to>
                                        <p:strVal val="visible"/>
                                      </p:to>
                                    </p:set>
                                    <p:animEffect filter="fade" transition="in">
                                      <p:cBhvr>
                                        <p:cTn dur="500"/>
                                        <p:tgtEl>
                                          <p:spTgt spid="6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0"/>
                                        </p:tgtEl>
                                        <p:attrNameLst>
                                          <p:attrName>style.visibility</p:attrName>
                                        </p:attrNameLst>
                                      </p:cBhvr>
                                      <p:to>
                                        <p:strVal val="visible"/>
                                      </p:to>
                                    </p:set>
                                    <p:animEffect filter="fade" transition="in">
                                      <p:cBhvr>
                                        <p:cTn dur="500"/>
                                        <p:tgtEl>
                                          <p:spTgt spid="660"/>
                                        </p:tgtEl>
                                      </p:cBhvr>
                                    </p:animEffect>
                                  </p:childTnLst>
                                </p:cTn>
                              </p:par>
                              <p:par>
                                <p:cTn fill="hold" nodeType="withEffect" presetClass="entr" presetID="10" presetSubtype="0">
                                  <p:stCondLst>
                                    <p:cond delay="0"/>
                                  </p:stCondLst>
                                  <p:childTnLst>
                                    <p:set>
                                      <p:cBhvr>
                                        <p:cTn dur="1" fill="hold">
                                          <p:stCondLst>
                                            <p:cond delay="0"/>
                                          </p:stCondLst>
                                        </p:cTn>
                                        <p:tgtEl>
                                          <p:spTgt spid="646"/>
                                        </p:tgtEl>
                                        <p:attrNameLst>
                                          <p:attrName>style.visibility</p:attrName>
                                        </p:attrNameLst>
                                      </p:cBhvr>
                                      <p:to>
                                        <p:strVal val="visible"/>
                                      </p:to>
                                    </p:set>
                                    <p:animEffect filter="fade" transition="in">
                                      <p:cBhvr>
                                        <p:cTn dur="500"/>
                                        <p:tgtEl>
                                          <p:spTgt spid="6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71" name="Shape 671"/>
        <p:cNvGrpSpPr/>
        <p:nvPr/>
      </p:nvGrpSpPr>
      <p:grpSpPr>
        <a:xfrm>
          <a:off x="0" y="0"/>
          <a:ext cx="0" cy="0"/>
          <a:chOff x="0" y="0"/>
          <a:chExt cx="0" cy="0"/>
        </a:xfrm>
      </p:grpSpPr>
      <p:cxnSp>
        <p:nvCxnSpPr>
          <p:cNvPr id="672" name="Google Shape;672;p15"/>
          <p:cNvCxnSpPr/>
          <p:nvPr/>
        </p:nvCxnSpPr>
        <p:spPr>
          <a:xfrm>
            <a:off x="576281" y="1046344"/>
            <a:ext cx="0" cy="2471351"/>
          </a:xfrm>
          <a:prstGeom prst="straightConnector1">
            <a:avLst/>
          </a:prstGeom>
          <a:noFill/>
          <a:ln cap="flat" cmpd="sng" w="127000">
            <a:solidFill>
              <a:srgbClr val="EB3E5A"/>
            </a:solidFill>
            <a:prstDash val="solid"/>
            <a:miter lim="800000"/>
            <a:headEnd len="sm" w="sm" type="none"/>
            <a:tailEnd len="sm" w="sm" type="none"/>
          </a:ln>
        </p:spPr>
      </p:cxnSp>
      <p:cxnSp>
        <p:nvCxnSpPr>
          <p:cNvPr id="673" name="Google Shape;673;p15"/>
          <p:cNvCxnSpPr/>
          <p:nvPr/>
        </p:nvCxnSpPr>
        <p:spPr>
          <a:xfrm>
            <a:off x="576281" y="-301531"/>
            <a:ext cx="0" cy="558140"/>
          </a:xfrm>
          <a:prstGeom prst="straightConnector1">
            <a:avLst/>
          </a:prstGeom>
          <a:noFill/>
          <a:ln cap="flat" cmpd="sng" w="127000">
            <a:solidFill>
              <a:srgbClr val="EB3E5A"/>
            </a:solidFill>
            <a:prstDash val="solid"/>
            <a:miter lim="800000"/>
            <a:headEnd len="sm" w="sm" type="none"/>
            <a:tailEnd len="sm" w="sm" type="none"/>
          </a:ln>
        </p:spPr>
      </p:cxnSp>
      <p:pic>
        <p:nvPicPr>
          <p:cNvPr id="674" name="Google Shape;674;p15"/>
          <p:cNvPicPr preferRelativeResize="0"/>
          <p:nvPr/>
        </p:nvPicPr>
        <p:blipFill rotWithShape="1">
          <a:blip r:embed="rId3">
            <a:alphaModFix/>
          </a:blip>
          <a:srcRect b="0" l="0" r="0" t="0"/>
          <a:stretch/>
        </p:blipFill>
        <p:spPr>
          <a:xfrm>
            <a:off x="4780" y="318800"/>
            <a:ext cx="1188721" cy="664044"/>
          </a:xfrm>
          <a:prstGeom prst="rect">
            <a:avLst/>
          </a:prstGeom>
          <a:noFill/>
          <a:ln>
            <a:noFill/>
          </a:ln>
        </p:spPr>
      </p:pic>
      <p:sp>
        <p:nvSpPr>
          <p:cNvPr id="675" name="Google Shape;675;p15"/>
          <p:cNvSpPr txBox="1"/>
          <p:nvPr/>
        </p:nvSpPr>
        <p:spPr>
          <a:xfrm>
            <a:off x="694958" y="884488"/>
            <a:ext cx="5934441"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lt1"/>
                </a:solidFill>
                <a:latin typeface="Arial"/>
                <a:ea typeface="Arial"/>
                <a:cs typeface="Arial"/>
                <a:sym typeface="Arial"/>
              </a:rPr>
              <a:t>Dealing with the Pandemic</a:t>
            </a:r>
            <a:endParaRPr/>
          </a:p>
        </p:txBody>
      </p:sp>
      <p:pic>
        <p:nvPicPr>
          <p:cNvPr id="676" name="Google Shape;676;p15"/>
          <p:cNvPicPr preferRelativeResize="0"/>
          <p:nvPr/>
        </p:nvPicPr>
        <p:blipFill rotWithShape="1">
          <a:blip r:embed="rId4">
            <a:alphaModFix/>
          </a:blip>
          <a:srcRect b="0" l="21369" r="21992" t="0"/>
          <a:stretch/>
        </p:blipFill>
        <p:spPr>
          <a:xfrm>
            <a:off x="6976984" y="0"/>
            <a:ext cx="5179144" cy="6857999"/>
          </a:xfrm>
          <a:custGeom>
            <a:rect b="b" l="l" r="r" t="t"/>
            <a:pathLst>
              <a:path extrusionOk="0" h="6382334" w="4819917">
                <a:moveTo>
                  <a:pt x="75624" y="0"/>
                </a:moveTo>
                <a:lnTo>
                  <a:pt x="4744293" y="0"/>
                </a:lnTo>
                <a:cubicBezTo>
                  <a:pt x="4786059" y="0"/>
                  <a:pt x="4819917" y="33858"/>
                  <a:pt x="4819917" y="75624"/>
                </a:cubicBezTo>
                <a:lnTo>
                  <a:pt x="4819917" y="6306710"/>
                </a:lnTo>
                <a:cubicBezTo>
                  <a:pt x="4819917" y="6348476"/>
                  <a:pt x="4786059" y="6382334"/>
                  <a:pt x="4744293" y="6382334"/>
                </a:cubicBezTo>
                <a:lnTo>
                  <a:pt x="75624" y="6382334"/>
                </a:lnTo>
                <a:cubicBezTo>
                  <a:pt x="33858" y="6382334"/>
                  <a:pt x="0" y="6348476"/>
                  <a:pt x="0" y="6306710"/>
                </a:cubicBezTo>
                <a:lnTo>
                  <a:pt x="0" y="75624"/>
                </a:lnTo>
                <a:cubicBezTo>
                  <a:pt x="0" y="33858"/>
                  <a:pt x="33858" y="0"/>
                  <a:pt x="75624" y="0"/>
                </a:cubicBezTo>
                <a:close/>
              </a:path>
            </a:pathLst>
          </a:custGeom>
          <a:noFill/>
          <a:ln>
            <a:noFill/>
          </a:ln>
        </p:spPr>
      </p:pic>
      <p:sp>
        <p:nvSpPr>
          <p:cNvPr id="677" name="Google Shape;677;p15"/>
          <p:cNvSpPr/>
          <p:nvPr/>
        </p:nvSpPr>
        <p:spPr>
          <a:xfrm>
            <a:off x="6911627" y="1"/>
            <a:ext cx="5309857" cy="6858000"/>
          </a:xfrm>
          <a:prstGeom prst="roundRect">
            <a:avLst>
              <a:gd fmla="val 1569" name="adj"/>
            </a:avLst>
          </a:prstGeom>
          <a:solidFill>
            <a:srgbClr val="000000">
              <a:alpha val="7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8" name="Google Shape;678;p15"/>
          <p:cNvSpPr/>
          <p:nvPr/>
        </p:nvSpPr>
        <p:spPr>
          <a:xfrm flipH="1">
            <a:off x="1367688" y="1923179"/>
            <a:ext cx="5574464" cy="819874"/>
          </a:xfrm>
          <a:prstGeom prst="rect">
            <a:avLst/>
          </a:prstGeom>
          <a:solidFill>
            <a:srgbClr val="EA3B63"/>
          </a:solidFill>
          <a:ln>
            <a:noFill/>
          </a:ln>
        </p:spPr>
        <p:txBody>
          <a:bodyPr anchorCtr="0" anchor="ctr" bIns="45700" lIns="274300" spcFirstLastPara="1" rIns="274300" wrap="square" tIns="45700">
            <a:noAutofit/>
          </a:bodyPr>
          <a:lstStyle/>
          <a:p>
            <a:pPr indent="0" lvl="0" marL="0" marR="0" rtl="0" algn="l">
              <a:spcBef>
                <a:spcPts val="0"/>
              </a:spcBef>
              <a:spcAft>
                <a:spcPts val="0"/>
              </a:spcAft>
              <a:buNone/>
            </a:pPr>
            <a:r>
              <a:rPr b="1" lang="en-US" sz="2000">
                <a:solidFill>
                  <a:schemeClr val="lt1"/>
                </a:solidFill>
                <a:latin typeface="Montserrat"/>
                <a:ea typeface="Montserrat"/>
                <a:cs typeface="Montserrat"/>
                <a:sym typeface="Montserrat"/>
              </a:rPr>
              <a:t>Closed-door Races</a:t>
            </a:r>
            <a:endParaRPr/>
          </a:p>
        </p:txBody>
      </p:sp>
      <p:sp>
        <p:nvSpPr>
          <p:cNvPr id="679" name="Google Shape;679;p15"/>
          <p:cNvSpPr/>
          <p:nvPr/>
        </p:nvSpPr>
        <p:spPr>
          <a:xfrm flipH="1" rot="-5400000">
            <a:off x="1368392" y="2744571"/>
            <a:ext cx="82988" cy="84739"/>
          </a:xfrm>
          <a:prstGeom prst="rtTriangle">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680" name="Google Shape;680;p15"/>
          <p:cNvSpPr/>
          <p:nvPr/>
        </p:nvSpPr>
        <p:spPr>
          <a:xfrm flipH="1">
            <a:off x="1367859" y="2945842"/>
            <a:ext cx="5574464" cy="819874"/>
          </a:xfrm>
          <a:prstGeom prst="rect">
            <a:avLst/>
          </a:prstGeom>
          <a:solidFill>
            <a:schemeClr val="lt1"/>
          </a:solidFill>
          <a:ln>
            <a:noFill/>
          </a:ln>
        </p:spPr>
        <p:txBody>
          <a:bodyPr anchorCtr="0" anchor="ctr" bIns="45700" lIns="274300" spcFirstLastPara="1" rIns="274300" wrap="square" tIns="45700">
            <a:noAutofit/>
          </a:bodyPr>
          <a:lstStyle/>
          <a:p>
            <a:pPr indent="0" lvl="0" marL="0" marR="0" rtl="0" algn="l">
              <a:spcBef>
                <a:spcPts val="0"/>
              </a:spcBef>
              <a:spcAft>
                <a:spcPts val="0"/>
              </a:spcAft>
              <a:buNone/>
            </a:pPr>
            <a:r>
              <a:rPr b="1" lang="en-US" sz="2000">
                <a:solidFill>
                  <a:srgbClr val="000000"/>
                </a:solidFill>
                <a:latin typeface="Montserrat"/>
                <a:ea typeface="Montserrat"/>
                <a:cs typeface="Montserrat"/>
                <a:sym typeface="Montserrat"/>
              </a:rPr>
              <a:t>VR Experience for Audience – Live Bidding + Betting online</a:t>
            </a:r>
            <a:endParaRPr/>
          </a:p>
        </p:txBody>
      </p:sp>
      <p:sp>
        <p:nvSpPr>
          <p:cNvPr id="681" name="Google Shape;681;p15"/>
          <p:cNvSpPr/>
          <p:nvPr/>
        </p:nvSpPr>
        <p:spPr>
          <a:xfrm flipH="1" rot="-5400000">
            <a:off x="1368563" y="3767234"/>
            <a:ext cx="82988" cy="84739"/>
          </a:xfrm>
          <a:prstGeom prst="rtTriangle">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682" name="Google Shape;682;p15"/>
          <p:cNvSpPr/>
          <p:nvPr/>
        </p:nvSpPr>
        <p:spPr>
          <a:xfrm flipH="1">
            <a:off x="1368030" y="3968505"/>
            <a:ext cx="5574464" cy="819874"/>
          </a:xfrm>
          <a:prstGeom prst="rect">
            <a:avLst/>
          </a:prstGeom>
          <a:solidFill>
            <a:srgbClr val="60DBC7"/>
          </a:solidFill>
          <a:ln>
            <a:noFill/>
          </a:ln>
        </p:spPr>
        <p:txBody>
          <a:bodyPr anchorCtr="0" anchor="ctr" bIns="45700" lIns="274300" spcFirstLastPara="1" rIns="274300" wrap="square" tIns="45700">
            <a:noAutofit/>
          </a:bodyPr>
          <a:lstStyle/>
          <a:p>
            <a:pPr indent="0" lvl="0" marL="0" marR="0" rtl="0" algn="l">
              <a:spcBef>
                <a:spcPts val="0"/>
              </a:spcBef>
              <a:spcAft>
                <a:spcPts val="0"/>
              </a:spcAft>
              <a:buNone/>
            </a:pPr>
            <a:r>
              <a:rPr b="1" lang="en-US" sz="2000">
                <a:solidFill>
                  <a:srgbClr val="000000"/>
                </a:solidFill>
                <a:latin typeface="Montserrat"/>
                <a:ea typeface="Montserrat"/>
                <a:cs typeface="Montserrat"/>
                <a:sym typeface="Montserrat"/>
              </a:rPr>
              <a:t>Team Safety Bubbles</a:t>
            </a:r>
            <a:endParaRPr/>
          </a:p>
        </p:txBody>
      </p:sp>
      <p:sp>
        <p:nvSpPr>
          <p:cNvPr id="683" name="Google Shape;683;p15"/>
          <p:cNvSpPr/>
          <p:nvPr/>
        </p:nvSpPr>
        <p:spPr>
          <a:xfrm flipH="1" rot="-5400000">
            <a:off x="1368734" y="4789897"/>
            <a:ext cx="82988" cy="84739"/>
          </a:xfrm>
          <a:prstGeom prst="rtTriangle">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684" name="Google Shape;684;p15"/>
          <p:cNvSpPr txBox="1"/>
          <p:nvPr/>
        </p:nvSpPr>
        <p:spPr>
          <a:xfrm rot="5400000">
            <a:off x="-2792953" y="3622833"/>
            <a:ext cx="6162559"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5EC4C0"/>
                </a:solidFill>
                <a:latin typeface="Arial"/>
                <a:ea typeface="Arial"/>
                <a:cs typeface="Arial"/>
                <a:sym typeface="Arial"/>
              </a:rPr>
              <a:t>HISTORY</a:t>
            </a:r>
            <a:r>
              <a:rPr lang="en-US" sz="1400">
                <a:solidFill>
                  <a:srgbClr val="D8D8D8"/>
                </a:solidFill>
                <a:latin typeface="Arial"/>
                <a:ea typeface="Arial"/>
                <a:cs typeface="Arial"/>
                <a:sym typeface="Arial"/>
              </a:rPr>
              <a:t> </a:t>
            </a:r>
            <a:r>
              <a:rPr lang="en-US" sz="1400">
                <a:solidFill>
                  <a:srgbClr val="5EC4C0"/>
                </a:solidFill>
                <a:latin typeface="Arial"/>
                <a:ea typeface="Arial"/>
                <a:cs typeface="Arial"/>
                <a:sym typeface="Arial"/>
              </a:rPr>
              <a:t>+</a:t>
            </a:r>
            <a:r>
              <a:rPr lang="en-US" sz="1400">
                <a:solidFill>
                  <a:schemeClr val="dk1"/>
                </a:solidFill>
                <a:latin typeface="Arial"/>
                <a:ea typeface="Arial"/>
                <a:cs typeface="Arial"/>
                <a:sym typeface="Arial"/>
              </a:rPr>
              <a:t> </a:t>
            </a:r>
            <a:r>
              <a:rPr lang="en-US" sz="1400">
                <a:solidFill>
                  <a:srgbClr val="5EC4C0"/>
                </a:solidFill>
                <a:latin typeface="Arial"/>
                <a:ea typeface="Arial"/>
                <a:cs typeface="Arial"/>
                <a:sym typeface="Arial"/>
              </a:rPr>
              <a:t>BUSINESS IDEA + MARKETING + FINANCE + </a:t>
            </a:r>
            <a:r>
              <a:rPr lang="en-US" sz="1400">
                <a:solidFill>
                  <a:srgbClr val="EB3E5A"/>
                </a:solidFill>
                <a:latin typeface="Arial"/>
                <a:ea typeface="Arial"/>
                <a:cs typeface="Arial"/>
                <a:sym typeface="Arial"/>
              </a:rPr>
              <a:t>COMPANY</a:t>
            </a:r>
            <a:r>
              <a:rPr lang="en-US" sz="1400">
                <a:solidFill>
                  <a:srgbClr val="5EC4C0"/>
                </a:solidFill>
                <a:latin typeface="Arial"/>
                <a:ea typeface="Arial"/>
                <a:cs typeface="Arial"/>
                <a:sym typeface="Arial"/>
              </a:rPr>
              <a:t> + EXIT  PLAN    </a:t>
            </a:r>
            <a:endParaRPr/>
          </a:p>
        </p:txBody>
      </p:sp>
    </p:spTree>
  </p:cSld>
  <p:clrMapOvr>
    <a:masterClrMapping/>
  </p:clrMapOvr>
  <mc:AlternateContent>
    <mc:Choice Requires="p14">
      <p:transition spd="slow" p14:dur="125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16"/>
          <p:cNvSpPr/>
          <p:nvPr/>
        </p:nvSpPr>
        <p:spPr>
          <a:xfrm>
            <a:off x="-376220" y="-19626"/>
            <a:ext cx="12954000" cy="324500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1" name="Google Shape;691;p16"/>
          <p:cNvSpPr/>
          <p:nvPr/>
        </p:nvSpPr>
        <p:spPr>
          <a:xfrm>
            <a:off x="4780" y="10976"/>
            <a:ext cx="12192000" cy="3214403"/>
          </a:xfrm>
          <a:prstGeom prst="rect">
            <a:avLst/>
          </a:prstGeom>
          <a:blipFill rotWithShape="1">
            <a:blip r:embed="rId3">
              <a:alphaModFix amt="25000"/>
            </a:blip>
            <a:stretch>
              <a:fillRect b="-200215" l="-35242" r="-64769" t="-178024"/>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92" name="Google Shape;692;p16"/>
          <p:cNvCxnSpPr/>
          <p:nvPr/>
        </p:nvCxnSpPr>
        <p:spPr>
          <a:xfrm>
            <a:off x="576281" y="1045035"/>
            <a:ext cx="0" cy="2471351"/>
          </a:xfrm>
          <a:prstGeom prst="straightConnector1">
            <a:avLst/>
          </a:prstGeom>
          <a:noFill/>
          <a:ln cap="flat" cmpd="sng" w="127000">
            <a:solidFill>
              <a:srgbClr val="EB3E5A"/>
            </a:solidFill>
            <a:prstDash val="solid"/>
            <a:miter lim="800000"/>
            <a:headEnd len="sm" w="sm" type="none"/>
            <a:tailEnd len="sm" w="sm" type="none"/>
          </a:ln>
        </p:spPr>
      </p:cxnSp>
      <p:cxnSp>
        <p:nvCxnSpPr>
          <p:cNvPr id="693" name="Google Shape;693;p16"/>
          <p:cNvCxnSpPr/>
          <p:nvPr/>
        </p:nvCxnSpPr>
        <p:spPr>
          <a:xfrm>
            <a:off x="576281" y="-301531"/>
            <a:ext cx="0" cy="558140"/>
          </a:xfrm>
          <a:prstGeom prst="straightConnector1">
            <a:avLst/>
          </a:prstGeom>
          <a:noFill/>
          <a:ln cap="flat" cmpd="sng" w="127000">
            <a:solidFill>
              <a:srgbClr val="EB3E5A"/>
            </a:solidFill>
            <a:prstDash val="solid"/>
            <a:miter lim="800000"/>
            <a:headEnd len="sm" w="sm" type="none"/>
            <a:tailEnd len="sm" w="sm" type="none"/>
          </a:ln>
        </p:spPr>
      </p:cxnSp>
      <p:pic>
        <p:nvPicPr>
          <p:cNvPr id="694" name="Google Shape;694;p16"/>
          <p:cNvPicPr preferRelativeResize="0"/>
          <p:nvPr/>
        </p:nvPicPr>
        <p:blipFill rotWithShape="1">
          <a:blip r:embed="rId4">
            <a:alphaModFix/>
          </a:blip>
          <a:srcRect b="0" l="0" r="0" t="0"/>
          <a:stretch/>
        </p:blipFill>
        <p:spPr>
          <a:xfrm>
            <a:off x="4780" y="318800"/>
            <a:ext cx="1188721" cy="664044"/>
          </a:xfrm>
          <a:prstGeom prst="rect">
            <a:avLst/>
          </a:prstGeom>
          <a:noFill/>
          <a:ln>
            <a:noFill/>
          </a:ln>
        </p:spPr>
      </p:pic>
      <p:sp>
        <p:nvSpPr>
          <p:cNvPr id="695" name="Google Shape;695;p16"/>
          <p:cNvSpPr txBox="1"/>
          <p:nvPr/>
        </p:nvSpPr>
        <p:spPr>
          <a:xfrm>
            <a:off x="694958" y="884488"/>
            <a:ext cx="3412789"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lt1"/>
                </a:solidFill>
                <a:latin typeface="Arial"/>
                <a:ea typeface="Arial"/>
                <a:cs typeface="Arial"/>
                <a:sym typeface="Arial"/>
              </a:rPr>
              <a:t>EXIT PLAN</a:t>
            </a:r>
            <a:endParaRPr/>
          </a:p>
        </p:txBody>
      </p:sp>
      <p:sp>
        <p:nvSpPr>
          <p:cNvPr id="696" name="Google Shape;696;p16"/>
          <p:cNvSpPr/>
          <p:nvPr/>
        </p:nvSpPr>
        <p:spPr>
          <a:xfrm>
            <a:off x="3454319" y="3750273"/>
            <a:ext cx="928687" cy="928687"/>
          </a:xfrm>
          <a:custGeom>
            <a:rect b="b" l="l" r="r" t="t"/>
            <a:pathLst>
              <a:path extrusionOk="0" h="21453" w="21426">
                <a:moveTo>
                  <a:pt x="8034" y="20112"/>
                </a:moveTo>
                <a:cubicBezTo>
                  <a:pt x="5816" y="17892"/>
                  <a:pt x="3556" y="15628"/>
                  <a:pt x="1338" y="13408"/>
                </a:cubicBezTo>
                <a:cubicBezTo>
                  <a:pt x="3241" y="7240"/>
                  <a:pt x="11488" y="7509"/>
                  <a:pt x="13391" y="1341"/>
                </a:cubicBezTo>
                <a:cubicBezTo>
                  <a:pt x="15609" y="3560"/>
                  <a:pt x="17869" y="5825"/>
                  <a:pt x="20087" y="8045"/>
                </a:cubicBezTo>
                <a:cubicBezTo>
                  <a:pt x="18184" y="14212"/>
                  <a:pt x="9937" y="13944"/>
                  <a:pt x="8034" y="20112"/>
                </a:cubicBezTo>
                <a:moveTo>
                  <a:pt x="21034" y="7097"/>
                </a:moveTo>
                <a:lnTo>
                  <a:pt x="14338" y="393"/>
                </a:lnTo>
                <a:cubicBezTo>
                  <a:pt x="14006" y="60"/>
                  <a:pt x="13525" y="-73"/>
                  <a:pt x="13069" y="39"/>
                </a:cubicBezTo>
                <a:cubicBezTo>
                  <a:pt x="12828" y="98"/>
                  <a:pt x="12614" y="222"/>
                  <a:pt x="12444" y="393"/>
                </a:cubicBezTo>
                <a:cubicBezTo>
                  <a:pt x="12292" y="545"/>
                  <a:pt x="12177" y="733"/>
                  <a:pt x="12112" y="944"/>
                </a:cubicBezTo>
                <a:cubicBezTo>
                  <a:pt x="11808" y="1929"/>
                  <a:pt x="11283" y="2785"/>
                  <a:pt x="10507" y="3562"/>
                </a:cubicBezTo>
                <a:cubicBezTo>
                  <a:pt x="9471" y="4598"/>
                  <a:pt x="8121" y="5384"/>
                  <a:pt x="6693" y="6214"/>
                </a:cubicBezTo>
                <a:cubicBezTo>
                  <a:pt x="5177" y="7094"/>
                  <a:pt x="3611" y="8006"/>
                  <a:pt x="2328" y="9290"/>
                </a:cubicBezTo>
                <a:cubicBezTo>
                  <a:pt x="1237" y="10383"/>
                  <a:pt x="493" y="11600"/>
                  <a:pt x="59" y="13011"/>
                </a:cubicBezTo>
                <a:cubicBezTo>
                  <a:pt x="-87" y="13488"/>
                  <a:pt x="40" y="14004"/>
                  <a:pt x="391" y="14356"/>
                </a:cubicBezTo>
                <a:lnTo>
                  <a:pt x="7087" y="21060"/>
                </a:lnTo>
                <a:cubicBezTo>
                  <a:pt x="7419" y="21393"/>
                  <a:pt x="7900" y="21526"/>
                  <a:pt x="8356" y="21414"/>
                </a:cubicBezTo>
                <a:cubicBezTo>
                  <a:pt x="8597" y="21354"/>
                  <a:pt x="8811" y="21231"/>
                  <a:pt x="8981" y="21060"/>
                </a:cubicBezTo>
                <a:cubicBezTo>
                  <a:pt x="9133" y="20908"/>
                  <a:pt x="9248" y="20720"/>
                  <a:pt x="9314" y="20508"/>
                </a:cubicBezTo>
                <a:cubicBezTo>
                  <a:pt x="9617" y="19523"/>
                  <a:pt x="10142" y="18667"/>
                  <a:pt x="10918" y="17890"/>
                </a:cubicBezTo>
                <a:cubicBezTo>
                  <a:pt x="11954" y="16853"/>
                  <a:pt x="13304" y="16069"/>
                  <a:pt x="14733" y="15239"/>
                </a:cubicBezTo>
                <a:cubicBezTo>
                  <a:pt x="16248" y="14357"/>
                  <a:pt x="17814" y="13446"/>
                  <a:pt x="19097" y="12162"/>
                </a:cubicBezTo>
                <a:cubicBezTo>
                  <a:pt x="20188" y="11070"/>
                  <a:pt x="20932" y="9852"/>
                  <a:pt x="21366" y="8440"/>
                </a:cubicBezTo>
                <a:cubicBezTo>
                  <a:pt x="21512" y="7965"/>
                  <a:pt x="21385" y="7448"/>
                  <a:pt x="21034" y="7097"/>
                </a:cubicBezTo>
              </a:path>
            </a:pathLst>
          </a:custGeom>
          <a:solidFill>
            <a:schemeClr val="lt1"/>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3000">
              <a:solidFill>
                <a:srgbClr val="FFFFFF"/>
              </a:solidFill>
              <a:latin typeface="Calibri"/>
              <a:ea typeface="Calibri"/>
              <a:cs typeface="Calibri"/>
              <a:sym typeface="Calibri"/>
            </a:endParaRPr>
          </a:p>
        </p:txBody>
      </p:sp>
      <p:sp>
        <p:nvSpPr>
          <p:cNvPr id="697" name="Google Shape;697;p16"/>
          <p:cNvSpPr/>
          <p:nvPr/>
        </p:nvSpPr>
        <p:spPr>
          <a:xfrm>
            <a:off x="3807538" y="4080310"/>
            <a:ext cx="250825" cy="260350"/>
          </a:xfrm>
          <a:custGeom>
            <a:rect b="b" l="l" r="r" t="t"/>
            <a:pathLst>
              <a:path extrusionOk="0" h="21516" w="21484">
                <a:moveTo>
                  <a:pt x="17511" y="14987"/>
                </a:moveTo>
                <a:cubicBezTo>
                  <a:pt x="17287" y="15384"/>
                  <a:pt x="17032" y="15740"/>
                  <a:pt x="16731" y="16049"/>
                </a:cubicBezTo>
                <a:cubicBezTo>
                  <a:pt x="15340" y="14692"/>
                  <a:pt x="13947" y="13205"/>
                  <a:pt x="12559" y="11675"/>
                </a:cubicBezTo>
                <a:cubicBezTo>
                  <a:pt x="12912" y="11521"/>
                  <a:pt x="13287" y="11362"/>
                  <a:pt x="13689" y="11198"/>
                </a:cubicBezTo>
                <a:cubicBezTo>
                  <a:pt x="14092" y="11034"/>
                  <a:pt x="14494" y="10927"/>
                  <a:pt x="14895" y="10861"/>
                </a:cubicBezTo>
                <a:cubicBezTo>
                  <a:pt x="15308" y="10801"/>
                  <a:pt x="15715" y="10819"/>
                  <a:pt x="16122" y="10913"/>
                </a:cubicBezTo>
                <a:cubicBezTo>
                  <a:pt x="16527" y="11011"/>
                  <a:pt x="16909" y="11222"/>
                  <a:pt x="17262" y="11554"/>
                </a:cubicBezTo>
                <a:cubicBezTo>
                  <a:pt x="17612" y="11890"/>
                  <a:pt x="17835" y="12244"/>
                  <a:pt x="17923" y="12620"/>
                </a:cubicBezTo>
                <a:cubicBezTo>
                  <a:pt x="18020" y="13004"/>
                  <a:pt x="18025" y="13392"/>
                  <a:pt x="17958" y="13789"/>
                </a:cubicBezTo>
                <a:cubicBezTo>
                  <a:pt x="17883" y="14187"/>
                  <a:pt x="17738" y="14585"/>
                  <a:pt x="17511" y="14987"/>
                </a:cubicBezTo>
                <a:moveTo>
                  <a:pt x="5799" y="10193"/>
                </a:moveTo>
                <a:cubicBezTo>
                  <a:pt x="5096" y="10221"/>
                  <a:pt x="4482" y="9996"/>
                  <a:pt x="3946" y="9496"/>
                </a:cubicBezTo>
                <a:cubicBezTo>
                  <a:pt x="3717" y="9285"/>
                  <a:pt x="3558" y="9028"/>
                  <a:pt x="3461" y="8724"/>
                </a:cubicBezTo>
                <a:cubicBezTo>
                  <a:pt x="3359" y="8420"/>
                  <a:pt x="3326" y="8088"/>
                  <a:pt x="3366" y="7723"/>
                </a:cubicBezTo>
                <a:cubicBezTo>
                  <a:pt x="3397" y="7363"/>
                  <a:pt x="3509" y="6989"/>
                  <a:pt x="3703" y="6610"/>
                </a:cubicBezTo>
                <a:cubicBezTo>
                  <a:pt x="3889" y="6231"/>
                  <a:pt x="4160" y="5852"/>
                  <a:pt x="4510" y="5487"/>
                </a:cubicBezTo>
                <a:cubicBezTo>
                  <a:pt x="5768" y="6694"/>
                  <a:pt x="7022" y="8018"/>
                  <a:pt x="8282" y="9388"/>
                </a:cubicBezTo>
                <a:cubicBezTo>
                  <a:pt x="7330" y="9893"/>
                  <a:pt x="6501" y="10164"/>
                  <a:pt x="5799" y="10193"/>
                </a:cubicBezTo>
                <a:moveTo>
                  <a:pt x="19678" y="8570"/>
                </a:moveTo>
                <a:cubicBezTo>
                  <a:pt x="18868" y="7915"/>
                  <a:pt x="18055" y="7470"/>
                  <a:pt x="17235" y="7250"/>
                </a:cubicBezTo>
                <a:cubicBezTo>
                  <a:pt x="16421" y="7031"/>
                  <a:pt x="15603" y="6942"/>
                  <a:pt x="14779" y="6998"/>
                </a:cubicBezTo>
                <a:cubicBezTo>
                  <a:pt x="13964" y="7059"/>
                  <a:pt x="13130" y="7236"/>
                  <a:pt x="12296" y="7545"/>
                </a:cubicBezTo>
                <a:cubicBezTo>
                  <a:pt x="11462" y="7859"/>
                  <a:pt x="10625" y="8200"/>
                  <a:pt x="9782" y="8593"/>
                </a:cubicBezTo>
                <a:cubicBezTo>
                  <a:pt x="8448" y="7115"/>
                  <a:pt x="7114" y="5658"/>
                  <a:pt x="5778" y="4299"/>
                </a:cubicBezTo>
                <a:cubicBezTo>
                  <a:pt x="6382" y="3775"/>
                  <a:pt x="6963" y="3509"/>
                  <a:pt x="7526" y="3490"/>
                </a:cubicBezTo>
                <a:cubicBezTo>
                  <a:pt x="8088" y="3467"/>
                  <a:pt x="8631" y="3523"/>
                  <a:pt x="9145" y="3649"/>
                </a:cubicBezTo>
                <a:cubicBezTo>
                  <a:pt x="9669" y="3775"/>
                  <a:pt x="10149" y="3883"/>
                  <a:pt x="10590" y="3967"/>
                </a:cubicBezTo>
                <a:cubicBezTo>
                  <a:pt x="11038" y="4051"/>
                  <a:pt x="11424" y="3958"/>
                  <a:pt x="11765" y="3682"/>
                </a:cubicBezTo>
                <a:cubicBezTo>
                  <a:pt x="12123" y="3382"/>
                  <a:pt x="12321" y="2994"/>
                  <a:pt x="12351" y="2526"/>
                </a:cubicBezTo>
                <a:cubicBezTo>
                  <a:pt x="12376" y="2054"/>
                  <a:pt x="12189" y="1596"/>
                  <a:pt x="11782" y="1147"/>
                </a:cubicBezTo>
                <a:cubicBezTo>
                  <a:pt x="11258" y="569"/>
                  <a:pt x="10630" y="216"/>
                  <a:pt x="9872" y="85"/>
                </a:cubicBezTo>
                <a:cubicBezTo>
                  <a:pt x="9126" y="-41"/>
                  <a:pt x="8358" y="-30"/>
                  <a:pt x="7564" y="136"/>
                </a:cubicBezTo>
                <a:cubicBezTo>
                  <a:pt x="6780" y="309"/>
                  <a:pt x="6032" y="595"/>
                  <a:pt x="5324" y="997"/>
                </a:cubicBezTo>
                <a:cubicBezTo>
                  <a:pt x="4617" y="1399"/>
                  <a:pt x="4048" y="1811"/>
                  <a:pt x="3626" y="2213"/>
                </a:cubicBezTo>
                <a:cubicBezTo>
                  <a:pt x="3464" y="2066"/>
                  <a:pt x="3302" y="1918"/>
                  <a:pt x="3141" y="1773"/>
                </a:cubicBezTo>
                <a:cubicBezTo>
                  <a:pt x="2963" y="1614"/>
                  <a:pt x="2739" y="1530"/>
                  <a:pt x="2471" y="1535"/>
                </a:cubicBezTo>
                <a:cubicBezTo>
                  <a:pt x="2200" y="1535"/>
                  <a:pt x="1977" y="1647"/>
                  <a:pt x="1793" y="1853"/>
                </a:cubicBezTo>
                <a:cubicBezTo>
                  <a:pt x="1615" y="2054"/>
                  <a:pt x="1530" y="2288"/>
                  <a:pt x="1565" y="2536"/>
                </a:cubicBezTo>
                <a:cubicBezTo>
                  <a:pt x="1589" y="2793"/>
                  <a:pt x="1696" y="2989"/>
                  <a:pt x="1880" y="3139"/>
                </a:cubicBezTo>
                <a:cubicBezTo>
                  <a:pt x="2044" y="3270"/>
                  <a:pt x="2203" y="3401"/>
                  <a:pt x="2364" y="3537"/>
                </a:cubicBezTo>
                <a:cubicBezTo>
                  <a:pt x="1731" y="4276"/>
                  <a:pt x="1207" y="5094"/>
                  <a:pt x="795" y="5957"/>
                </a:cubicBezTo>
                <a:cubicBezTo>
                  <a:pt x="378" y="6820"/>
                  <a:pt x="130" y="7676"/>
                  <a:pt x="37" y="8509"/>
                </a:cubicBezTo>
                <a:cubicBezTo>
                  <a:pt x="-59" y="9346"/>
                  <a:pt x="33" y="10113"/>
                  <a:pt x="298" y="10824"/>
                </a:cubicBezTo>
                <a:cubicBezTo>
                  <a:pt x="566" y="11540"/>
                  <a:pt x="1056" y="12148"/>
                  <a:pt x="1774" y="12723"/>
                </a:cubicBezTo>
                <a:cubicBezTo>
                  <a:pt x="2942" y="13658"/>
                  <a:pt x="4321" y="14056"/>
                  <a:pt x="5915" y="13967"/>
                </a:cubicBezTo>
                <a:cubicBezTo>
                  <a:pt x="7507" y="13874"/>
                  <a:pt x="9223" y="13415"/>
                  <a:pt x="11064" y="12461"/>
                </a:cubicBezTo>
                <a:cubicBezTo>
                  <a:pt x="12532" y="14093"/>
                  <a:pt x="14002" y="15716"/>
                  <a:pt x="15470" y="17223"/>
                </a:cubicBezTo>
                <a:cubicBezTo>
                  <a:pt x="14849" y="17728"/>
                  <a:pt x="14305" y="18018"/>
                  <a:pt x="13826" y="18111"/>
                </a:cubicBezTo>
                <a:cubicBezTo>
                  <a:pt x="13344" y="18210"/>
                  <a:pt x="12917" y="18200"/>
                  <a:pt x="12530" y="18088"/>
                </a:cubicBezTo>
                <a:cubicBezTo>
                  <a:pt x="12142" y="17971"/>
                  <a:pt x="11782" y="17803"/>
                  <a:pt x="11455" y="17587"/>
                </a:cubicBezTo>
                <a:cubicBezTo>
                  <a:pt x="11125" y="17368"/>
                  <a:pt x="10799" y="17181"/>
                  <a:pt x="10474" y="17026"/>
                </a:cubicBezTo>
                <a:cubicBezTo>
                  <a:pt x="10154" y="16872"/>
                  <a:pt x="9823" y="16788"/>
                  <a:pt x="9486" y="16783"/>
                </a:cubicBezTo>
                <a:cubicBezTo>
                  <a:pt x="9145" y="16778"/>
                  <a:pt x="8785" y="16937"/>
                  <a:pt x="8388" y="17265"/>
                </a:cubicBezTo>
                <a:cubicBezTo>
                  <a:pt x="7981" y="17606"/>
                  <a:pt x="7777" y="18004"/>
                  <a:pt x="7777" y="18453"/>
                </a:cubicBezTo>
                <a:cubicBezTo>
                  <a:pt x="7777" y="18897"/>
                  <a:pt x="7991" y="19351"/>
                  <a:pt x="8408" y="19809"/>
                </a:cubicBezTo>
                <a:cubicBezTo>
                  <a:pt x="8830" y="20268"/>
                  <a:pt x="9379" y="20651"/>
                  <a:pt x="10042" y="20955"/>
                </a:cubicBezTo>
                <a:cubicBezTo>
                  <a:pt x="10708" y="21259"/>
                  <a:pt x="11455" y="21451"/>
                  <a:pt x="12279" y="21502"/>
                </a:cubicBezTo>
                <a:cubicBezTo>
                  <a:pt x="13103" y="21559"/>
                  <a:pt x="13970" y="21437"/>
                  <a:pt x="14886" y="21109"/>
                </a:cubicBezTo>
                <a:cubicBezTo>
                  <a:pt x="15807" y="20787"/>
                  <a:pt x="16721" y="20202"/>
                  <a:pt x="17617" y="19332"/>
                </a:cubicBezTo>
                <a:cubicBezTo>
                  <a:pt x="18051" y="19739"/>
                  <a:pt x="18489" y="20127"/>
                  <a:pt x="18921" y="20501"/>
                </a:cubicBezTo>
                <a:cubicBezTo>
                  <a:pt x="19107" y="20656"/>
                  <a:pt x="19328" y="20731"/>
                  <a:pt x="19601" y="20712"/>
                </a:cubicBezTo>
                <a:cubicBezTo>
                  <a:pt x="19861" y="20703"/>
                  <a:pt x="20090" y="20586"/>
                  <a:pt x="20269" y="20375"/>
                </a:cubicBezTo>
                <a:cubicBezTo>
                  <a:pt x="20455" y="20160"/>
                  <a:pt x="20532" y="19921"/>
                  <a:pt x="20503" y="19674"/>
                </a:cubicBezTo>
                <a:cubicBezTo>
                  <a:pt x="20477" y="19421"/>
                  <a:pt x="20371" y="19229"/>
                  <a:pt x="20192" y="19089"/>
                </a:cubicBezTo>
                <a:cubicBezTo>
                  <a:pt x="19755" y="18752"/>
                  <a:pt x="19321" y="18397"/>
                  <a:pt x="18884" y="18022"/>
                </a:cubicBezTo>
                <a:cubicBezTo>
                  <a:pt x="19626" y="17143"/>
                  <a:pt x="20221" y="16217"/>
                  <a:pt x="20664" y="15300"/>
                </a:cubicBezTo>
                <a:cubicBezTo>
                  <a:pt x="21103" y="14379"/>
                  <a:pt x="21367" y="13490"/>
                  <a:pt x="21453" y="12667"/>
                </a:cubicBezTo>
                <a:cubicBezTo>
                  <a:pt x="21540" y="11839"/>
                  <a:pt x="21439" y="11091"/>
                  <a:pt x="21159" y="10412"/>
                </a:cubicBezTo>
                <a:cubicBezTo>
                  <a:pt x="20880" y="9725"/>
                  <a:pt x="20386" y="9135"/>
                  <a:pt x="19678" y="8570"/>
                </a:cubicBezTo>
              </a:path>
            </a:pathLst>
          </a:custGeom>
          <a:solidFill>
            <a:schemeClr val="lt1"/>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3000">
              <a:solidFill>
                <a:srgbClr val="FFFFFF"/>
              </a:solidFill>
              <a:latin typeface="Calibri"/>
              <a:ea typeface="Calibri"/>
              <a:cs typeface="Calibri"/>
              <a:sym typeface="Calibri"/>
            </a:endParaRPr>
          </a:p>
        </p:txBody>
      </p:sp>
      <p:sp>
        <p:nvSpPr>
          <p:cNvPr id="698" name="Google Shape;698;p16"/>
          <p:cNvSpPr/>
          <p:nvPr/>
        </p:nvSpPr>
        <p:spPr>
          <a:xfrm>
            <a:off x="3777375" y="4399398"/>
            <a:ext cx="141288" cy="147637"/>
          </a:xfrm>
          <a:custGeom>
            <a:rect b="b" l="l" r="r" t="t"/>
            <a:pathLst>
              <a:path extrusionOk="0" h="21203" w="21188">
                <a:moveTo>
                  <a:pt x="17615" y="468"/>
                </a:moveTo>
                <a:lnTo>
                  <a:pt x="17606" y="468"/>
                </a:lnTo>
                <a:cubicBezTo>
                  <a:pt x="14870" y="2476"/>
                  <a:pt x="12200" y="4590"/>
                  <a:pt x="9727" y="6958"/>
                </a:cubicBezTo>
                <a:cubicBezTo>
                  <a:pt x="7348" y="9227"/>
                  <a:pt x="5200" y="11619"/>
                  <a:pt x="3329" y="14060"/>
                </a:cubicBezTo>
                <a:lnTo>
                  <a:pt x="341" y="17962"/>
                </a:lnTo>
                <a:lnTo>
                  <a:pt x="350" y="17970"/>
                </a:lnTo>
                <a:cubicBezTo>
                  <a:pt x="-197" y="18786"/>
                  <a:pt x="-106" y="19880"/>
                  <a:pt x="638" y="20590"/>
                </a:cubicBezTo>
                <a:cubicBezTo>
                  <a:pt x="1491" y="21407"/>
                  <a:pt x="2889" y="21407"/>
                  <a:pt x="3746" y="20590"/>
                </a:cubicBezTo>
                <a:cubicBezTo>
                  <a:pt x="3877" y="20460"/>
                  <a:pt x="3984" y="20321"/>
                  <a:pt x="4069" y="20174"/>
                </a:cubicBezTo>
                <a:lnTo>
                  <a:pt x="6867" y="16517"/>
                </a:lnTo>
                <a:cubicBezTo>
                  <a:pt x="8601" y="14255"/>
                  <a:pt x="10606" y="12027"/>
                  <a:pt x="12824" y="9913"/>
                </a:cubicBezTo>
                <a:cubicBezTo>
                  <a:pt x="15281" y="7570"/>
                  <a:pt x="17557" y="5758"/>
                  <a:pt x="20329" y="3749"/>
                </a:cubicBezTo>
                <a:lnTo>
                  <a:pt x="20321" y="3741"/>
                </a:lnTo>
                <a:cubicBezTo>
                  <a:pt x="20400" y="3684"/>
                  <a:pt x="20473" y="3635"/>
                  <a:pt x="20543" y="3570"/>
                </a:cubicBezTo>
                <a:cubicBezTo>
                  <a:pt x="21402" y="2753"/>
                  <a:pt x="21402" y="1427"/>
                  <a:pt x="20543" y="606"/>
                </a:cubicBezTo>
                <a:cubicBezTo>
                  <a:pt x="19742" y="-161"/>
                  <a:pt x="18472" y="-193"/>
                  <a:pt x="17615" y="468"/>
                </a:cubicBezTo>
              </a:path>
            </a:pathLst>
          </a:custGeom>
          <a:solidFill>
            <a:schemeClr val="lt1"/>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3000">
              <a:solidFill>
                <a:srgbClr val="FFFFFF"/>
              </a:solidFill>
              <a:latin typeface="Calibri"/>
              <a:ea typeface="Calibri"/>
              <a:cs typeface="Calibri"/>
              <a:sym typeface="Calibri"/>
            </a:endParaRPr>
          </a:p>
        </p:txBody>
      </p:sp>
      <p:sp>
        <p:nvSpPr>
          <p:cNvPr id="699" name="Google Shape;699;p16"/>
          <p:cNvSpPr/>
          <p:nvPr/>
        </p:nvSpPr>
        <p:spPr>
          <a:xfrm>
            <a:off x="3923425" y="3905685"/>
            <a:ext cx="142875" cy="149225"/>
          </a:xfrm>
          <a:custGeom>
            <a:rect b="b" l="l" r="r" t="t"/>
            <a:pathLst>
              <a:path extrusionOk="0" h="21196" w="21180">
                <a:moveTo>
                  <a:pt x="8372" y="11356"/>
                </a:moveTo>
                <a:cubicBezTo>
                  <a:pt x="6122" y="13508"/>
                  <a:pt x="3675" y="15444"/>
                  <a:pt x="1144" y="17292"/>
                </a:cubicBezTo>
                <a:cubicBezTo>
                  <a:pt x="963" y="17388"/>
                  <a:pt x="786" y="17493"/>
                  <a:pt x="637" y="17645"/>
                </a:cubicBezTo>
                <a:cubicBezTo>
                  <a:pt x="-213" y="18457"/>
                  <a:pt x="-213" y="19774"/>
                  <a:pt x="637" y="20585"/>
                </a:cubicBezTo>
                <a:cubicBezTo>
                  <a:pt x="1464" y="21380"/>
                  <a:pt x="2796" y="21397"/>
                  <a:pt x="3652" y="20641"/>
                </a:cubicBezTo>
                <a:lnTo>
                  <a:pt x="3665" y="20649"/>
                </a:lnTo>
                <a:cubicBezTo>
                  <a:pt x="6364" y="18673"/>
                  <a:pt x="8988" y="16581"/>
                  <a:pt x="11419" y="14263"/>
                </a:cubicBezTo>
                <a:cubicBezTo>
                  <a:pt x="13759" y="12030"/>
                  <a:pt x="15873" y="9685"/>
                  <a:pt x="17715" y="7283"/>
                </a:cubicBezTo>
                <a:lnTo>
                  <a:pt x="20663" y="3427"/>
                </a:lnTo>
                <a:lnTo>
                  <a:pt x="20654" y="3419"/>
                </a:lnTo>
                <a:cubicBezTo>
                  <a:pt x="21386" y="2600"/>
                  <a:pt x="21357" y="1379"/>
                  <a:pt x="20541" y="608"/>
                </a:cubicBezTo>
                <a:cubicBezTo>
                  <a:pt x="19697" y="-203"/>
                  <a:pt x="18323" y="-203"/>
                  <a:pt x="17468" y="608"/>
                </a:cubicBezTo>
                <a:cubicBezTo>
                  <a:pt x="17313" y="760"/>
                  <a:pt x="17197" y="937"/>
                  <a:pt x="17094" y="1114"/>
                </a:cubicBezTo>
                <a:lnTo>
                  <a:pt x="14228" y="4857"/>
                </a:lnTo>
                <a:cubicBezTo>
                  <a:pt x="12526" y="7090"/>
                  <a:pt x="10552" y="9275"/>
                  <a:pt x="8372" y="11356"/>
                </a:cubicBezTo>
              </a:path>
            </a:pathLst>
          </a:custGeom>
          <a:solidFill>
            <a:schemeClr val="lt1"/>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3000">
              <a:solidFill>
                <a:srgbClr val="FFFFFF"/>
              </a:solidFill>
              <a:latin typeface="Calibri"/>
              <a:ea typeface="Calibri"/>
              <a:cs typeface="Calibri"/>
              <a:sym typeface="Calibri"/>
            </a:endParaRPr>
          </a:p>
        </p:txBody>
      </p:sp>
      <p:sp>
        <p:nvSpPr>
          <p:cNvPr id="700" name="Google Shape;700;p16"/>
          <p:cNvSpPr txBox="1"/>
          <p:nvPr/>
        </p:nvSpPr>
        <p:spPr>
          <a:xfrm>
            <a:off x="2960694" y="4769711"/>
            <a:ext cx="1975740" cy="138499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F2F2F2"/>
                </a:solidFill>
                <a:latin typeface="Arial"/>
                <a:ea typeface="Arial"/>
                <a:cs typeface="Arial"/>
                <a:sym typeface="Arial"/>
              </a:rPr>
              <a:t>Greater Value Generation</a:t>
            </a:r>
            <a:endParaRPr b="1" sz="2800">
              <a:solidFill>
                <a:srgbClr val="F2F2F2"/>
              </a:solidFill>
              <a:latin typeface="Arial"/>
              <a:ea typeface="Arial"/>
              <a:cs typeface="Arial"/>
              <a:sym typeface="Arial"/>
            </a:endParaRPr>
          </a:p>
        </p:txBody>
      </p:sp>
      <p:cxnSp>
        <p:nvCxnSpPr>
          <p:cNvPr id="701" name="Google Shape;701;p16"/>
          <p:cNvCxnSpPr/>
          <p:nvPr/>
        </p:nvCxnSpPr>
        <p:spPr>
          <a:xfrm>
            <a:off x="5603630" y="3648188"/>
            <a:ext cx="0" cy="2083500"/>
          </a:xfrm>
          <a:prstGeom prst="straightConnector1">
            <a:avLst/>
          </a:prstGeom>
          <a:noFill/>
          <a:ln cap="flat" cmpd="sng" w="38100">
            <a:solidFill>
              <a:srgbClr val="EB3E5A"/>
            </a:solidFill>
            <a:prstDash val="solid"/>
            <a:miter lim="800000"/>
            <a:headEnd len="sm" w="sm" type="none"/>
            <a:tailEnd len="sm" w="sm" type="none"/>
          </a:ln>
        </p:spPr>
      </p:cxnSp>
      <p:sp>
        <p:nvSpPr>
          <p:cNvPr id="702" name="Google Shape;702;p16"/>
          <p:cNvSpPr/>
          <p:nvPr/>
        </p:nvSpPr>
        <p:spPr>
          <a:xfrm>
            <a:off x="6825753" y="3905685"/>
            <a:ext cx="266335" cy="784225"/>
          </a:xfrm>
          <a:custGeom>
            <a:rect b="b" l="l" r="r" t="t"/>
            <a:pathLst>
              <a:path extrusionOk="0" h="21600" w="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solidFill>
            <a:schemeClr val="lt1"/>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3000">
              <a:solidFill>
                <a:srgbClr val="FFFFFF"/>
              </a:solidFill>
              <a:latin typeface="Calibri"/>
              <a:ea typeface="Calibri"/>
              <a:cs typeface="Calibri"/>
              <a:sym typeface="Calibri"/>
            </a:endParaRPr>
          </a:p>
        </p:txBody>
      </p:sp>
      <p:sp>
        <p:nvSpPr>
          <p:cNvPr id="703" name="Google Shape;703;p16"/>
          <p:cNvSpPr/>
          <p:nvPr/>
        </p:nvSpPr>
        <p:spPr>
          <a:xfrm>
            <a:off x="7463928" y="3905685"/>
            <a:ext cx="266335" cy="784225"/>
          </a:xfrm>
          <a:custGeom>
            <a:rect b="b" l="l" r="r" t="t"/>
            <a:pathLst>
              <a:path extrusionOk="0" h="21600" w="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solidFill>
            <a:schemeClr val="lt1"/>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3000">
              <a:solidFill>
                <a:srgbClr val="FFFFFF"/>
              </a:solidFill>
              <a:latin typeface="Calibri"/>
              <a:ea typeface="Calibri"/>
              <a:cs typeface="Calibri"/>
              <a:sym typeface="Calibri"/>
            </a:endParaRPr>
          </a:p>
        </p:txBody>
      </p:sp>
      <p:sp>
        <p:nvSpPr>
          <p:cNvPr id="704" name="Google Shape;704;p16"/>
          <p:cNvSpPr/>
          <p:nvPr/>
        </p:nvSpPr>
        <p:spPr>
          <a:xfrm>
            <a:off x="7144841" y="3905685"/>
            <a:ext cx="266336" cy="784225"/>
          </a:xfrm>
          <a:custGeom>
            <a:rect b="b" l="l" r="r" t="t"/>
            <a:pathLst>
              <a:path extrusionOk="0" h="21600" w="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solidFill>
            <a:schemeClr val="lt1"/>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3000">
              <a:solidFill>
                <a:srgbClr val="FFFFFF"/>
              </a:solidFill>
              <a:latin typeface="Calibri"/>
              <a:ea typeface="Calibri"/>
              <a:cs typeface="Calibri"/>
              <a:sym typeface="Calibri"/>
            </a:endParaRPr>
          </a:p>
        </p:txBody>
      </p:sp>
      <p:sp>
        <p:nvSpPr>
          <p:cNvPr id="705" name="Google Shape;705;p16"/>
          <p:cNvSpPr txBox="1"/>
          <p:nvPr/>
        </p:nvSpPr>
        <p:spPr>
          <a:xfrm>
            <a:off x="6313675" y="4769711"/>
            <a:ext cx="1975740" cy="138499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F2F2F2"/>
                </a:solidFill>
                <a:latin typeface="Arial"/>
                <a:ea typeface="Arial"/>
                <a:cs typeface="Arial"/>
                <a:sym typeface="Arial"/>
              </a:rPr>
              <a:t>Reduction in Capital Cost</a:t>
            </a:r>
            <a:endParaRPr b="1" sz="2800">
              <a:solidFill>
                <a:srgbClr val="F2F2F2"/>
              </a:solidFill>
              <a:latin typeface="Arial"/>
              <a:ea typeface="Arial"/>
              <a:cs typeface="Arial"/>
              <a:sym typeface="Arial"/>
            </a:endParaRPr>
          </a:p>
        </p:txBody>
      </p:sp>
      <p:cxnSp>
        <p:nvCxnSpPr>
          <p:cNvPr id="706" name="Google Shape;706;p16"/>
          <p:cNvCxnSpPr/>
          <p:nvPr/>
        </p:nvCxnSpPr>
        <p:spPr>
          <a:xfrm>
            <a:off x="8835407" y="3648188"/>
            <a:ext cx="0" cy="2083500"/>
          </a:xfrm>
          <a:prstGeom prst="straightConnector1">
            <a:avLst/>
          </a:prstGeom>
          <a:noFill/>
          <a:ln cap="flat" cmpd="sng" w="38100">
            <a:solidFill>
              <a:srgbClr val="EB3E5A"/>
            </a:solidFill>
            <a:prstDash val="solid"/>
            <a:miter lim="800000"/>
            <a:headEnd len="sm" w="sm" type="none"/>
            <a:tailEnd len="sm" w="sm" type="none"/>
          </a:ln>
        </p:spPr>
      </p:cxnSp>
      <p:sp>
        <p:nvSpPr>
          <p:cNvPr id="707" name="Google Shape;707;p16"/>
          <p:cNvSpPr/>
          <p:nvPr/>
        </p:nvSpPr>
        <p:spPr>
          <a:xfrm>
            <a:off x="10165966" y="3761223"/>
            <a:ext cx="930275" cy="928687"/>
          </a:xfrm>
          <a:custGeom>
            <a:rect b="b" l="l" r="r" t="t"/>
            <a:pathLst>
              <a:path extrusionOk="0" h="21600" w="21543">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lt1"/>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3000">
              <a:solidFill>
                <a:srgbClr val="FFFFFF"/>
              </a:solidFill>
              <a:latin typeface="Calibri"/>
              <a:ea typeface="Calibri"/>
              <a:cs typeface="Calibri"/>
              <a:sym typeface="Calibri"/>
            </a:endParaRPr>
          </a:p>
        </p:txBody>
      </p:sp>
      <p:sp>
        <p:nvSpPr>
          <p:cNvPr id="708" name="Google Shape;708;p16"/>
          <p:cNvSpPr txBox="1"/>
          <p:nvPr/>
        </p:nvSpPr>
        <p:spPr>
          <a:xfrm>
            <a:off x="9533800" y="4796434"/>
            <a:ext cx="2220333"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F2F2F2"/>
                </a:solidFill>
                <a:latin typeface="Arial"/>
                <a:ea typeface="Arial"/>
                <a:cs typeface="Arial"/>
                <a:sym typeface="Arial"/>
              </a:rPr>
              <a:t>Revenue</a:t>
            </a:r>
            <a:endParaRPr/>
          </a:p>
          <a:p>
            <a:pPr indent="0" lvl="0" marL="0" marR="0" rtl="0" algn="ctr">
              <a:spcBef>
                <a:spcPts val="0"/>
              </a:spcBef>
              <a:spcAft>
                <a:spcPts val="0"/>
              </a:spcAft>
              <a:buNone/>
            </a:pPr>
            <a:r>
              <a:rPr b="1" lang="en-US" sz="2800">
                <a:solidFill>
                  <a:srgbClr val="F2F2F2"/>
                </a:solidFill>
                <a:latin typeface="Arial"/>
                <a:ea typeface="Arial"/>
                <a:cs typeface="Arial"/>
                <a:sym typeface="Arial"/>
              </a:rPr>
              <a:t>Enhancement</a:t>
            </a:r>
            <a:endParaRPr b="1" sz="2800">
              <a:solidFill>
                <a:srgbClr val="F2F2F2"/>
              </a:solidFill>
              <a:latin typeface="Arial"/>
              <a:ea typeface="Arial"/>
              <a:cs typeface="Arial"/>
              <a:sym typeface="Arial"/>
            </a:endParaRPr>
          </a:p>
        </p:txBody>
      </p:sp>
      <p:grpSp>
        <p:nvGrpSpPr>
          <p:cNvPr id="709" name="Google Shape;709;p16"/>
          <p:cNvGrpSpPr/>
          <p:nvPr/>
        </p:nvGrpSpPr>
        <p:grpSpPr>
          <a:xfrm>
            <a:off x="3904622" y="260809"/>
            <a:ext cx="4392314" cy="2684132"/>
            <a:chOff x="0" y="94553"/>
            <a:chExt cx="4392314" cy="2684132"/>
          </a:xfrm>
        </p:grpSpPr>
        <p:sp>
          <p:nvSpPr>
            <p:cNvPr id="710" name="Google Shape;710;p16"/>
            <p:cNvSpPr/>
            <p:nvPr/>
          </p:nvSpPr>
          <p:spPr>
            <a:xfrm>
              <a:off x="549039" y="550856"/>
              <a:ext cx="3294236" cy="1771527"/>
            </a:xfrm>
            <a:prstGeom prst="round2DiagRect">
              <a:avLst>
                <a:gd fmla="val 0" name="adj1"/>
                <a:gd fmla="val 16670" name="adj2"/>
              </a:avLst>
            </a:prstGeom>
            <a:solidFill>
              <a:schemeClr val="lt1">
                <a:alpha val="95686"/>
              </a:schemeClr>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1" name="Google Shape;711;p16"/>
            <p:cNvCxnSpPr/>
            <p:nvPr/>
          </p:nvCxnSpPr>
          <p:spPr>
            <a:xfrm>
              <a:off x="2196157" y="738745"/>
              <a:ext cx="439" cy="1395749"/>
            </a:xfrm>
            <a:prstGeom prst="straightConnector1">
              <a:avLst/>
            </a:prstGeom>
            <a:solidFill>
              <a:srgbClr val="4372C3"/>
            </a:solidFill>
            <a:ln cap="flat" cmpd="sng" w="12700">
              <a:solidFill>
                <a:srgbClr val="BFC8E3"/>
              </a:solidFill>
              <a:prstDash val="solid"/>
              <a:miter lim="800000"/>
              <a:headEnd len="sm" w="sm" type="none"/>
              <a:tailEnd len="sm" w="sm" type="none"/>
            </a:ln>
          </p:spPr>
        </p:cxnSp>
        <p:sp>
          <p:nvSpPr>
            <p:cNvPr id="712" name="Google Shape;712;p16"/>
            <p:cNvSpPr/>
            <p:nvPr/>
          </p:nvSpPr>
          <p:spPr>
            <a:xfrm>
              <a:off x="658847" y="489161"/>
              <a:ext cx="1427502" cy="150311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6"/>
            <p:cNvSpPr txBox="1"/>
            <p:nvPr/>
          </p:nvSpPr>
          <p:spPr>
            <a:xfrm>
              <a:off x="658847" y="489161"/>
              <a:ext cx="1427502" cy="1503114"/>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Venture Capitalist</a:t>
              </a:r>
              <a:endParaRPr/>
            </a:p>
          </p:txBody>
        </p:sp>
        <p:sp>
          <p:nvSpPr>
            <p:cNvPr id="714" name="Google Shape;714;p16"/>
            <p:cNvSpPr/>
            <p:nvPr/>
          </p:nvSpPr>
          <p:spPr>
            <a:xfrm>
              <a:off x="2305965" y="489161"/>
              <a:ext cx="1427502" cy="150311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6"/>
            <p:cNvSpPr txBox="1"/>
            <p:nvPr/>
          </p:nvSpPr>
          <p:spPr>
            <a:xfrm>
              <a:off x="2305965" y="489161"/>
              <a:ext cx="1427502" cy="1503114"/>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Investors</a:t>
              </a:r>
              <a:endParaRPr/>
            </a:p>
          </p:txBody>
        </p:sp>
        <p:sp>
          <p:nvSpPr>
            <p:cNvPr id="716" name="Google Shape;716;p16"/>
            <p:cNvSpPr/>
            <p:nvPr/>
          </p:nvSpPr>
          <p:spPr>
            <a:xfrm rot="-5400000">
              <a:off x="-691768" y="786321"/>
              <a:ext cx="1932575" cy="549039"/>
            </a:xfrm>
            <a:prstGeom prst="rightArrow">
              <a:avLst>
                <a:gd fmla="val 49830" name="adj1"/>
                <a:gd fmla="val 60660" name="adj2"/>
              </a:avLst>
            </a:prstGeom>
            <a:solidFill>
              <a:srgbClr val="5EC5C0">
                <a:alpha val="67843"/>
              </a:srgbClr>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6"/>
            <p:cNvSpPr txBox="1"/>
            <p:nvPr/>
          </p:nvSpPr>
          <p:spPr>
            <a:xfrm rot="-5400000">
              <a:off x="-608790" y="1007026"/>
              <a:ext cx="1766618" cy="273587"/>
            </a:xfrm>
            <a:prstGeom prst="rect">
              <a:avLst/>
            </a:prstGeom>
            <a:noFill/>
            <a:ln>
              <a:noFill/>
            </a:ln>
          </p:spPr>
          <p:txBody>
            <a:bodyPr anchorCtr="0" anchor="ctr" bIns="49525" lIns="49525" spcFirstLastPara="1" rIns="49525" wrap="square" tIns="49525">
              <a:noAutofit/>
            </a:bodyPr>
            <a:lstStyle/>
            <a:p>
              <a:pPr indent="0" lvl="0" marL="0" marR="0" rtl="0" algn="r">
                <a:lnSpc>
                  <a:spcPct val="90000"/>
                </a:lnSpc>
                <a:spcBef>
                  <a:spcPts val="0"/>
                </a:spcBef>
                <a:spcAft>
                  <a:spcPts val="0"/>
                </a:spcAft>
                <a:buClr>
                  <a:schemeClr val="dk1"/>
                </a:buClr>
                <a:buSzPts val="1300"/>
                <a:buFont typeface="Calibri"/>
                <a:buNone/>
              </a:pPr>
              <a:r>
                <a:t/>
              </a:r>
              <a:endParaRPr sz="1300">
                <a:solidFill>
                  <a:schemeClr val="dk1"/>
                </a:solidFill>
                <a:latin typeface="Arial"/>
                <a:ea typeface="Arial"/>
                <a:cs typeface="Arial"/>
                <a:sym typeface="Arial"/>
              </a:endParaRPr>
            </a:p>
          </p:txBody>
        </p:sp>
        <p:sp>
          <p:nvSpPr>
            <p:cNvPr id="718" name="Google Shape;718;p16"/>
            <p:cNvSpPr/>
            <p:nvPr/>
          </p:nvSpPr>
          <p:spPr>
            <a:xfrm rot="5400000">
              <a:off x="3151507" y="1537878"/>
              <a:ext cx="1932575" cy="549039"/>
            </a:xfrm>
            <a:prstGeom prst="rightArrow">
              <a:avLst>
                <a:gd fmla="val 49830" name="adj1"/>
                <a:gd fmla="val 60660" name="adj2"/>
              </a:avLst>
            </a:prstGeom>
            <a:solidFill>
              <a:srgbClr val="5EC5C0">
                <a:alpha val="67843"/>
              </a:srgbClr>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6"/>
            <p:cNvSpPr txBox="1"/>
            <p:nvPr/>
          </p:nvSpPr>
          <p:spPr>
            <a:xfrm rot="5400000">
              <a:off x="3234486" y="1592626"/>
              <a:ext cx="1766618" cy="273587"/>
            </a:xfrm>
            <a:prstGeom prst="rect">
              <a:avLst/>
            </a:prstGeom>
            <a:noFill/>
            <a:ln>
              <a:noFill/>
            </a:ln>
          </p:spPr>
          <p:txBody>
            <a:bodyPr anchorCtr="0" anchor="ctr" bIns="49525" lIns="49525" spcFirstLastPara="1" rIns="49525" wrap="square" tIns="49525">
              <a:noAutofit/>
            </a:bodyPr>
            <a:lstStyle/>
            <a:p>
              <a:pPr indent="0" lvl="0" marL="0" marR="0" rtl="0" algn="r">
                <a:lnSpc>
                  <a:spcPct val="90000"/>
                </a:lnSpc>
                <a:spcBef>
                  <a:spcPts val="0"/>
                </a:spcBef>
                <a:spcAft>
                  <a:spcPts val="0"/>
                </a:spcAft>
                <a:buClr>
                  <a:schemeClr val="dk1"/>
                </a:buClr>
                <a:buSzPts val="1300"/>
                <a:buFont typeface="Calibri"/>
                <a:buNone/>
              </a:pPr>
              <a:r>
                <a:t/>
              </a:r>
              <a:endParaRPr sz="1300">
                <a:solidFill>
                  <a:schemeClr val="dk1"/>
                </a:solidFill>
                <a:latin typeface="Arial"/>
                <a:ea typeface="Arial"/>
                <a:cs typeface="Arial"/>
                <a:sym typeface="Arial"/>
              </a:endParaRPr>
            </a:p>
          </p:txBody>
        </p:sp>
      </p:grpSp>
      <p:pic>
        <p:nvPicPr>
          <p:cNvPr id="720" name="Google Shape;720;p16"/>
          <p:cNvPicPr preferRelativeResize="0"/>
          <p:nvPr/>
        </p:nvPicPr>
        <p:blipFill rotWithShape="1">
          <a:blip r:embed="rId5">
            <a:alphaModFix/>
          </a:blip>
          <a:srcRect b="14064" l="0" r="0" t="0"/>
          <a:stretch/>
        </p:blipFill>
        <p:spPr>
          <a:xfrm>
            <a:off x="4656978" y="1447060"/>
            <a:ext cx="1216077" cy="973862"/>
          </a:xfrm>
          <a:prstGeom prst="rect">
            <a:avLst/>
          </a:prstGeom>
          <a:noFill/>
          <a:ln>
            <a:noFill/>
          </a:ln>
        </p:spPr>
      </p:pic>
      <p:pic>
        <p:nvPicPr>
          <p:cNvPr id="721" name="Google Shape;721;p16"/>
          <p:cNvPicPr preferRelativeResize="0"/>
          <p:nvPr/>
        </p:nvPicPr>
        <p:blipFill rotWithShape="1">
          <a:blip r:embed="rId6">
            <a:alphaModFix/>
          </a:blip>
          <a:srcRect b="16905" l="0" r="0" t="0"/>
          <a:stretch/>
        </p:blipFill>
        <p:spPr>
          <a:xfrm>
            <a:off x="6113758" y="1068607"/>
            <a:ext cx="1655795" cy="1375887"/>
          </a:xfrm>
          <a:prstGeom prst="rect">
            <a:avLst/>
          </a:prstGeom>
          <a:noFill/>
          <a:ln>
            <a:noFill/>
          </a:ln>
        </p:spPr>
      </p:pic>
      <p:sp>
        <p:nvSpPr>
          <p:cNvPr id="722" name="Google Shape;722;p16"/>
          <p:cNvSpPr txBox="1"/>
          <p:nvPr/>
        </p:nvSpPr>
        <p:spPr>
          <a:xfrm rot="5400000">
            <a:off x="-2792953" y="3622833"/>
            <a:ext cx="6162559"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5EC4C0"/>
                </a:solidFill>
                <a:latin typeface="Arial"/>
                <a:ea typeface="Arial"/>
                <a:cs typeface="Arial"/>
                <a:sym typeface="Arial"/>
              </a:rPr>
              <a:t>HISTORY</a:t>
            </a:r>
            <a:r>
              <a:rPr lang="en-US" sz="1400">
                <a:solidFill>
                  <a:srgbClr val="D8D8D8"/>
                </a:solidFill>
                <a:latin typeface="Arial"/>
                <a:ea typeface="Arial"/>
                <a:cs typeface="Arial"/>
                <a:sym typeface="Arial"/>
              </a:rPr>
              <a:t> </a:t>
            </a:r>
            <a:r>
              <a:rPr lang="en-US" sz="1400">
                <a:solidFill>
                  <a:srgbClr val="5EC4C0"/>
                </a:solidFill>
                <a:latin typeface="Arial"/>
                <a:ea typeface="Arial"/>
                <a:cs typeface="Arial"/>
                <a:sym typeface="Arial"/>
              </a:rPr>
              <a:t>+</a:t>
            </a:r>
            <a:r>
              <a:rPr lang="en-US" sz="1400">
                <a:solidFill>
                  <a:schemeClr val="dk1"/>
                </a:solidFill>
                <a:latin typeface="Arial"/>
                <a:ea typeface="Arial"/>
                <a:cs typeface="Arial"/>
                <a:sym typeface="Arial"/>
              </a:rPr>
              <a:t> </a:t>
            </a:r>
            <a:r>
              <a:rPr lang="en-US" sz="1400">
                <a:solidFill>
                  <a:srgbClr val="5EC4C0"/>
                </a:solidFill>
                <a:latin typeface="Arial"/>
                <a:ea typeface="Arial"/>
                <a:cs typeface="Arial"/>
                <a:sym typeface="Arial"/>
              </a:rPr>
              <a:t>BUSINESS IDEA + MARKETING + FINANCE + COMPANY + </a:t>
            </a:r>
            <a:r>
              <a:rPr lang="en-US" sz="1400">
                <a:solidFill>
                  <a:srgbClr val="EB3E5A"/>
                </a:solidFill>
                <a:latin typeface="Arial"/>
                <a:ea typeface="Arial"/>
                <a:cs typeface="Arial"/>
                <a:sym typeface="Arial"/>
              </a:rPr>
              <a:t>EXIT  PLAN    </a:t>
            </a:r>
            <a:endParaRPr/>
          </a:p>
        </p:txBody>
      </p:sp>
    </p:spTree>
  </p:cSld>
  <p:clrMapOvr>
    <a:masterClrMapping/>
  </p:clrMapOvr>
  <mc:AlternateContent>
    <mc:Choice Requires="p14">
      <p:transition spd="slow" p14:dur="125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20"/>
                                        </p:tgtEl>
                                        <p:attrNameLst>
                                          <p:attrName>style.visibility</p:attrName>
                                        </p:attrNameLst>
                                      </p:cBhvr>
                                      <p:to>
                                        <p:strVal val="visible"/>
                                      </p:to>
                                    </p:set>
                                    <p:animEffect filter="fade" transition="in">
                                      <p:cBhvr>
                                        <p:cTn dur="1000"/>
                                        <p:tgtEl>
                                          <p:spTgt spid="720"/>
                                        </p:tgtEl>
                                      </p:cBhvr>
                                    </p:animEffect>
                                  </p:childTnLst>
                                </p:cTn>
                              </p:par>
                              <p:par>
                                <p:cTn fill="hold" nodeType="withEffect" presetClass="entr" presetID="10" presetSubtype="0">
                                  <p:stCondLst>
                                    <p:cond delay="0"/>
                                  </p:stCondLst>
                                  <p:childTnLst>
                                    <p:set>
                                      <p:cBhvr>
                                        <p:cTn dur="1" fill="hold">
                                          <p:stCondLst>
                                            <p:cond delay="0"/>
                                          </p:stCondLst>
                                        </p:cTn>
                                        <p:tgtEl>
                                          <p:spTgt spid="721"/>
                                        </p:tgtEl>
                                        <p:attrNameLst>
                                          <p:attrName>style.visibility</p:attrName>
                                        </p:attrNameLst>
                                      </p:cBhvr>
                                      <p:to>
                                        <p:strVal val="visible"/>
                                      </p:to>
                                    </p:set>
                                    <p:animEffect filter="fade" transition="in">
                                      <p:cBhvr>
                                        <p:cTn dur="1000"/>
                                        <p:tgtEl>
                                          <p:spTgt spid="7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6"/>
                                        </p:tgtEl>
                                        <p:attrNameLst>
                                          <p:attrName>style.visibility</p:attrName>
                                        </p:attrNameLst>
                                      </p:cBhvr>
                                      <p:to>
                                        <p:strVal val="visible"/>
                                      </p:to>
                                    </p:set>
                                    <p:animEffect filter="fade" transition="in">
                                      <p:cBhvr>
                                        <p:cTn dur="500"/>
                                        <p:tgtEl>
                                          <p:spTgt spid="696"/>
                                        </p:tgtEl>
                                      </p:cBhvr>
                                    </p:animEffect>
                                  </p:childTnLst>
                                </p:cTn>
                              </p:par>
                              <p:par>
                                <p:cTn fill="hold" nodeType="withEffect" presetClass="entr" presetID="10" presetSubtype="0">
                                  <p:stCondLst>
                                    <p:cond delay="0"/>
                                  </p:stCondLst>
                                  <p:childTnLst>
                                    <p:set>
                                      <p:cBhvr>
                                        <p:cTn dur="1" fill="hold">
                                          <p:stCondLst>
                                            <p:cond delay="0"/>
                                          </p:stCondLst>
                                        </p:cTn>
                                        <p:tgtEl>
                                          <p:spTgt spid="697"/>
                                        </p:tgtEl>
                                        <p:attrNameLst>
                                          <p:attrName>style.visibility</p:attrName>
                                        </p:attrNameLst>
                                      </p:cBhvr>
                                      <p:to>
                                        <p:strVal val="visible"/>
                                      </p:to>
                                    </p:set>
                                    <p:animEffect filter="fade" transition="in">
                                      <p:cBhvr>
                                        <p:cTn dur="500"/>
                                        <p:tgtEl>
                                          <p:spTgt spid="697"/>
                                        </p:tgtEl>
                                      </p:cBhvr>
                                    </p:animEffect>
                                  </p:childTnLst>
                                </p:cTn>
                              </p:par>
                              <p:par>
                                <p:cTn fill="hold" nodeType="withEffect" presetClass="entr" presetID="10" presetSubtype="0">
                                  <p:stCondLst>
                                    <p:cond delay="0"/>
                                  </p:stCondLst>
                                  <p:childTnLst>
                                    <p:set>
                                      <p:cBhvr>
                                        <p:cTn dur="1" fill="hold">
                                          <p:stCondLst>
                                            <p:cond delay="0"/>
                                          </p:stCondLst>
                                        </p:cTn>
                                        <p:tgtEl>
                                          <p:spTgt spid="698"/>
                                        </p:tgtEl>
                                        <p:attrNameLst>
                                          <p:attrName>style.visibility</p:attrName>
                                        </p:attrNameLst>
                                      </p:cBhvr>
                                      <p:to>
                                        <p:strVal val="visible"/>
                                      </p:to>
                                    </p:set>
                                    <p:animEffect filter="fade" transition="in">
                                      <p:cBhvr>
                                        <p:cTn dur="500"/>
                                        <p:tgtEl>
                                          <p:spTgt spid="698"/>
                                        </p:tgtEl>
                                      </p:cBhvr>
                                    </p:animEffect>
                                  </p:childTnLst>
                                </p:cTn>
                              </p:par>
                              <p:par>
                                <p:cTn fill="hold" nodeType="withEffect" presetClass="entr" presetID="10" presetSubtype="0">
                                  <p:stCondLst>
                                    <p:cond delay="0"/>
                                  </p:stCondLst>
                                  <p:childTnLst>
                                    <p:set>
                                      <p:cBhvr>
                                        <p:cTn dur="1" fill="hold">
                                          <p:stCondLst>
                                            <p:cond delay="0"/>
                                          </p:stCondLst>
                                        </p:cTn>
                                        <p:tgtEl>
                                          <p:spTgt spid="699"/>
                                        </p:tgtEl>
                                        <p:attrNameLst>
                                          <p:attrName>style.visibility</p:attrName>
                                        </p:attrNameLst>
                                      </p:cBhvr>
                                      <p:to>
                                        <p:strVal val="visible"/>
                                      </p:to>
                                    </p:set>
                                    <p:animEffect filter="fade" transition="in">
                                      <p:cBhvr>
                                        <p:cTn dur="500"/>
                                        <p:tgtEl>
                                          <p:spTgt spid="699"/>
                                        </p:tgtEl>
                                      </p:cBhvr>
                                    </p:animEffect>
                                  </p:childTnLst>
                                </p:cTn>
                              </p:par>
                              <p:par>
                                <p:cTn fill="hold" nodeType="withEffect" presetClass="entr" presetID="10" presetSubtype="0">
                                  <p:stCondLst>
                                    <p:cond delay="0"/>
                                  </p:stCondLst>
                                  <p:childTnLst>
                                    <p:set>
                                      <p:cBhvr>
                                        <p:cTn dur="1" fill="hold">
                                          <p:stCondLst>
                                            <p:cond delay="0"/>
                                          </p:stCondLst>
                                        </p:cTn>
                                        <p:tgtEl>
                                          <p:spTgt spid="700"/>
                                        </p:tgtEl>
                                        <p:attrNameLst>
                                          <p:attrName>style.visibility</p:attrName>
                                        </p:attrNameLst>
                                      </p:cBhvr>
                                      <p:to>
                                        <p:strVal val="visible"/>
                                      </p:to>
                                    </p:set>
                                    <p:animEffect filter="fade" transition="in">
                                      <p:cBhvr>
                                        <p:cTn dur="500"/>
                                        <p:tgtEl>
                                          <p:spTgt spid="7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2"/>
                                        </p:tgtEl>
                                        <p:attrNameLst>
                                          <p:attrName>style.visibility</p:attrName>
                                        </p:attrNameLst>
                                      </p:cBhvr>
                                      <p:to>
                                        <p:strVal val="visible"/>
                                      </p:to>
                                    </p:set>
                                    <p:animEffect filter="fade" transition="in">
                                      <p:cBhvr>
                                        <p:cTn dur="500"/>
                                        <p:tgtEl>
                                          <p:spTgt spid="702"/>
                                        </p:tgtEl>
                                      </p:cBhvr>
                                    </p:animEffect>
                                  </p:childTnLst>
                                </p:cTn>
                              </p:par>
                              <p:par>
                                <p:cTn fill="hold" nodeType="withEffect" presetClass="entr" presetID="10" presetSubtype="0">
                                  <p:stCondLst>
                                    <p:cond delay="0"/>
                                  </p:stCondLst>
                                  <p:childTnLst>
                                    <p:set>
                                      <p:cBhvr>
                                        <p:cTn dur="1" fill="hold">
                                          <p:stCondLst>
                                            <p:cond delay="0"/>
                                          </p:stCondLst>
                                        </p:cTn>
                                        <p:tgtEl>
                                          <p:spTgt spid="703"/>
                                        </p:tgtEl>
                                        <p:attrNameLst>
                                          <p:attrName>style.visibility</p:attrName>
                                        </p:attrNameLst>
                                      </p:cBhvr>
                                      <p:to>
                                        <p:strVal val="visible"/>
                                      </p:to>
                                    </p:set>
                                    <p:animEffect filter="fade" transition="in">
                                      <p:cBhvr>
                                        <p:cTn dur="500"/>
                                        <p:tgtEl>
                                          <p:spTgt spid="703"/>
                                        </p:tgtEl>
                                      </p:cBhvr>
                                    </p:animEffect>
                                  </p:childTnLst>
                                </p:cTn>
                              </p:par>
                              <p:par>
                                <p:cTn fill="hold" nodeType="withEffect" presetClass="entr" presetID="10" presetSubtype="0">
                                  <p:stCondLst>
                                    <p:cond delay="0"/>
                                  </p:stCondLst>
                                  <p:childTnLst>
                                    <p:set>
                                      <p:cBhvr>
                                        <p:cTn dur="1" fill="hold">
                                          <p:stCondLst>
                                            <p:cond delay="0"/>
                                          </p:stCondLst>
                                        </p:cTn>
                                        <p:tgtEl>
                                          <p:spTgt spid="704"/>
                                        </p:tgtEl>
                                        <p:attrNameLst>
                                          <p:attrName>style.visibility</p:attrName>
                                        </p:attrNameLst>
                                      </p:cBhvr>
                                      <p:to>
                                        <p:strVal val="visible"/>
                                      </p:to>
                                    </p:set>
                                    <p:animEffect filter="fade" transition="in">
                                      <p:cBhvr>
                                        <p:cTn dur="500"/>
                                        <p:tgtEl>
                                          <p:spTgt spid="704"/>
                                        </p:tgtEl>
                                      </p:cBhvr>
                                    </p:animEffect>
                                  </p:childTnLst>
                                </p:cTn>
                              </p:par>
                              <p:par>
                                <p:cTn fill="hold" nodeType="withEffect" presetClass="entr" presetID="10" presetSubtype="0">
                                  <p:stCondLst>
                                    <p:cond delay="0"/>
                                  </p:stCondLst>
                                  <p:childTnLst>
                                    <p:set>
                                      <p:cBhvr>
                                        <p:cTn dur="1" fill="hold">
                                          <p:stCondLst>
                                            <p:cond delay="0"/>
                                          </p:stCondLst>
                                        </p:cTn>
                                        <p:tgtEl>
                                          <p:spTgt spid="705"/>
                                        </p:tgtEl>
                                        <p:attrNameLst>
                                          <p:attrName>style.visibility</p:attrName>
                                        </p:attrNameLst>
                                      </p:cBhvr>
                                      <p:to>
                                        <p:strVal val="visible"/>
                                      </p:to>
                                    </p:set>
                                    <p:animEffect filter="fade" transition="in">
                                      <p:cBhvr>
                                        <p:cTn dur="500"/>
                                        <p:tgtEl>
                                          <p:spTgt spid="7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8"/>
                                        </p:tgtEl>
                                        <p:attrNameLst>
                                          <p:attrName>style.visibility</p:attrName>
                                        </p:attrNameLst>
                                      </p:cBhvr>
                                      <p:to>
                                        <p:strVal val="visible"/>
                                      </p:to>
                                    </p:set>
                                    <p:animEffect filter="fade" transition="in">
                                      <p:cBhvr>
                                        <p:cTn dur="500"/>
                                        <p:tgtEl>
                                          <p:spTgt spid="708"/>
                                        </p:tgtEl>
                                      </p:cBhvr>
                                    </p:animEffect>
                                  </p:childTnLst>
                                </p:cTn>
                              </p:par>
                              <p:par>
                                <p:cTn fill="hold" nodeType="withEffect" presetClass="entr" presetID="10" presetSubtype="0">
                                  <p:stCondLst>
                                    <p:cond delay="0"/>
                                  </p:stCondLst>
                                  <p:childTnLst>
                                    <p:set>
                                      <p:cBhvr>
                                        <p:cTn dur="1" fill="hold">
                                          <p:stCondLst>
                                            <p:cond delay="0"/>
                                          </p:stCondLst>
                                        </p:cTn>
                                        <p:tgtEl>
                                          <p:spTgt spid="707"/>
                                        </p:tgtEl>
                                        <p:attrNameLst>
                                          <p:attrName>style.visibility</p:attrName>
                                        </p:attrNameLst>
                                      </p:cBhvr>
                                      <p:to>
                                        <p:strVal val="visible"/>
                                      </p:to>
                                    </p:set>
                                    <p:animEffect filter="fade" transition="in">
                                      <p:cBhvr>
                                        <p:cTn dur="500"/>
                                        <p:tgtEl>
                                          <p:spTgt spid="7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17"/>
          <p:cNvSpPr/>
          <p:nvPr/>
        </p:nvSpPr>
        <p:spPr>
          <a:xfrm>
            <a:off x="2031872" y="3635836"/>
            <a:ext cx="858065" cy="841248"/>
          </a:xfrm>
          <a:prstGeom prst="ellipse">
            <a:avLst/>
          </a:prstGeom>
          <a:noFill/>
          <a:ln cap="flat" cmpd="sng" w="38100">
            <a:solidFill>
              <a:srgbClr val="60DBC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28" name="Google Shape;728;p17"/>
          <p:cNvCxnSpPr/>
          <p:nvPr/>
        </p:nvCxnSpPr>
        <p:spPr>
          <a:xfrm rot="10800000">
            <a:off x="2472849" y="1941778"/>
            <a:ext cx="0" cy="1694057"/>
          </a:xfrm>
          <a:prstGeom prst="straightConnector1">
            <a:avLst/>
          </a:prstGeom>
          <a:noFill/>
          <a:ln cap="flat" cmpd="sng" w="31750">
            <a:solidFill>
              <a:srgbClr val="60DBC7"/>
            </a:solidFill>
            <a:prstDash val="solid"/>
            <a:miter lim="800000"/>
            <a:headEnd len="sm" w="sm" type="none"/>
            <a:tailEnd len="lg" w="lg" type="oval"/>
          </a:ln>
        </p:spPr>
      </p:cxnSp>
      <p:sp>
        <p:nvSpPr>
          <p:cNvPr id="729" name="Google Shape;729;p17"/>
          <p:cNvSpPr/>
          <p:nvPr/>
        </p:nvSpPr>
        <p:spPr>
          <a:xfrm>
            <a:off x="4278965" y="3635836"/>
            <a:ext cx="858065" cy="841248"/>
          </a:xfrm>
          <a:prstGeom prst="ellipse">
            <a:avLst/>
          </a:prstGeom>
          <a:noFill/>
          <a:ln cap="flat" cmpd="sng" w="38100">
            <a:solidFill>
              <a:srgbClr val="60DBC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30" name="Google Shape;730;p17"/>
          <p:cNvCxnSpPr/>
          <p:nvPr/>
        </p:nvCxnSpPr>
        <p:spPr>
          <a:xfrm>
            <a:off x="4707997" y="4477084"/>
            <a:ext cx="0" cy="1694057"/>
          </a:xfrm>
          <a:prstGeom prst="straightConnector1">
            <a:avLst/>
          </a:prstGeom>
          <a:noFill/>
          <a:ln cap="flat" cmpd="sng" w="31750">
            <a:solidFill>
              <a:srgbClr val="60DBC7"/>
            </a:solidFill>
            <a:prstDash val="solid"/>
            <a:miter lim="800000"/>
            <a:headEnd len="sm" w="sm" type="none"/>
            <a:tailEnd len="lg" w="lg" type="oval"/>
          </a:ln>
        </p:spPr>
      </p:cxnSp>
      <p:sp>
        <p:nvSpPr>
          <p:cNvPr id="731" name="Google Shape;731;p17"/>
          <p:cNvSpPr txBox="1"/>
          <p:nvPr/>
        </p:nvSpPr>
        <p:spPr>
          <a:xfrm>
            <a:off x="-428732" y="1854436"/>
            <a:ext cx="2855667" cy="156966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3200">
                <a:solidFill>
                  <a:srgbClr val="F2F2F2"/>
                </a:solidFill>
                <a:latin typeface="Arial"/>
                <a:ea typeface="Arial"/>
                <a:cs typeface="Arial"/>
                <a:sym typeface="Arial"/>
              </a:rPr>
              <a:t>Game </a:t>
            </a:r>
            <a:endParaRPr/>
          </a:p>
          <a:p>
            <a:pPr indent="0" lvl="0" marL="0" marR="0" rtl="0" algn="r">
              <a:spcBef>
                <a:spcPts val="0"/>
              </a:spcBef>
              <a:spcAft>
                <a:spcPts val="0"/>
              </a:spcAft>
              <a:buNone/>
            </a:pPr>
            <a:r>
              <a:rPr b="1" lang="en-US" sz="3200">
                <a:solidFill>
                  <a:srgbClr val="F2F2F2"/>
                </a:solidFill>
                <a:latin typeface="Arial"/>
                <a:ea typeface="Arial"/>
                <a:cs typeface="Arial"/>
                <a:sym typeface="Arial"/>
              </a:rPr>
              <a:t>Changing </a:t>
            </a:r>
            <a:endParaRPr/>
          </a:p>
          <a:p>
            <a:pPr indent="0" lvl="0" marL="0" marR="0" rtl="0" algn="r">
              <a:spcBef>
                <a:spcPts val="0"/>
              </a:spcBef>
              <a:spcAft>
                <a:spcPts val="0"/>
              </a:spcAft>
              <a:buNone/>
            </a:pPr>
            <a:r>
              <a:rPr b="1" lang="en-US" sz="3200">
                <a:solidFill>
                  <a:srgbClr val="F2F2F2"/>
                </a:solidFill>
                <a:latin typeface="Arial"/>
                <a:ea typeface="Arial"/>
                <a:cs typeface="Arial"/>
                <a:sym typeface="Arial"/>
              </a:rPr>
              <a:t>Product</a:t>
            </a:r>
            <a:endParaRPr b="1" sz="3200">
              <a:solidFill>
                <a:srgbClr val="F2F2F2"/>
              </a:solidFill>
              <a:latin typeface="Arial"/>
              <a:ea typeface="Arial"/>
              <a:cs typeface="Arial"/>
              <a:sym typeface="Arial"/>
            </a:endParaRPr>
          </a:p>
        </p:txBody>
      </p:sp>
      <p:sp>
        <p:nvSpPr>
          <p:cNvPr id="732" name="Google Shape;732;p17"/>
          <p:cNvSpPr txBox="1"/>
          <p:nvPr/>
        </p:nvSpPr>
        <p:spPr>
          <a:xfrm>
            <a:off x="1835532" y="5217034"/>
            <a:ext cx="2855667" cy="107721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3200">
                <a:solidFill>
                  <a:srgbClr val="F2F2F2"/>
                </a:solidFill>
                <a:latin typeface="Arial"/>
                <a:ea typeface="Arial"/>
                <a:cs typeface="Arial"/>
                <a:sym typeface="Arial"/>
              </a:rPr>
              <a:t>Target </a:t>
            </a:r>
            <a:endParaRPr/>
          </a:p>
          <a:p>
            <a:pPr indent="0" lvl="0" marL="0" marR="0" rtl="0" algn="r">
              <a:spcBef>
                <a:spcPts val="0"/>
              </a:spcBef>
              <a:spcAft>
                <a:spcPts val="0"/>
              </a:spcAft>
              <a:buNone/>
            </a:pPr>
            <a:r>
              <a:rPr b="1" lang="en-US" sz="3200">
                <a:solidFill>
                  <a:srgbClr val="F2F2F2"/>
                </a:solidFill>
                <a:latin typeface="Arial"/>
                <a:ea typeface="Arial"/>
                <a:cs typeface="Arial"/>
                <a:sym typeface="Arial"/>
              </a:rPr>
              <a:t>Market</a:t>
            </a:r>
            <a:endParaRPr b="1" sz="3200">
              <a:solidFill>
                <a:srgbClr val="F2F2F2"/>
              </a:solidFill>
              <a:latin typeface="Arial"/>
              <a:ea typeface="Arial"/>
              <a:cs typeface="Arial"/>
              <a:sym typeface="Arial"/>
            </a:endParaRPr>
          </a:p>
        </p:txBody>
      </p:sp>
      <p:cxnSp>
        <p:nvCxnSpPr>
          <p:cNvPr id="733" name="Google Shape;733;p17"/>
          <p:cNvCxnSpPr/>
          <p:nvPr/>
        </p:nvCxnSpPr>
        <p:spPr>
          <a:xfrm rot="10800000">
            <a:off x="6923601" y="1941779"/>
            <a:ext cx="0" cy="1694057"/>
          </a:xfrm>
          <a:prstGeom prst="straightConnector1">
            <a:avLst/>
          </a:prstGeom>
          <a:noFill/>
          <a:ln cap="flat" cmpd="sng" w="31750">
            <a:solidFill>
              <a:srgbClr val="60DBC7"/>
            </a:solidFill>
            <a:prstDash val="solid"/>
            <a:miter lim="800000"/>
            <a:headEnd len="sm" w="sm" type="none"/>
            <a:tailEnd len="lg" w="lg" type="oval"/>
          </a:ln>
        </p:spPr>
      </p:cxnSp>
      <p:sp>
        <p:nvSpPr>
          <p:cNvPr id="734" name="Google Shape;734;p17"/>
          <p:cNvSpPr/>
          <p:nvPr/>
        </p:nvSpPr>
        <p:spPr>
          <a:xfrm>
            <a:off x="6494569" y="3635836"/>
            <a:ext cx="858065" cy="841248"/>
          </a:xfrm>
          <a:prstGeom prst="ellipse">
            <a:avLst/>
          </a:prstGeom>
          <a:noFill/>
          <a:ln cap="flat" cmpd="sng" w="38100">
            <a:solidFill>
              <a:srgbClr val="60DBC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5" name="Google Shape;735;p17"/>
          <p:cNvSpPr txBox="1"/>
          <p:nvPr/>
        </p:nvSpPr>
        <p:spPr>
          <a:xfrm>
            <a:off x="4038731" y="1834700"/>
            <a:ext cx="2855667" cy="107721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3200">
                <a:solidFill>
                  <a:srgbClr val="F2F2F2"/>
                </a:solidFill>
                <a:latin typeface="Arial"/>
                <a:ea typeface="Arial"/>
                <a:cs typeface="Arial"/>
                <a:sym typeface="Arial"/>
              </a:rPr>
              <a:t>Marketing </a:t>
            </a:r>
            <a:endParaRPr/>
          </a:p>
          <a:p>
            <a:pPr indent="0" lvl="0" marL="0" marR="0" rtl="0" algn="r">
              <a:spcBef>
                <a:spcPts val="0"/>
              </a:spcBef>
              <a:spcAft>
                <a:spcPts val="0"/>
              </a:spcAft>
              <a:buNone/>
            </a:pPr>
            <a:r>
              <a:rPr b="1" lang="en-US" sz="3200">
                <a:solidFill>
                  <a:srgbClr val="F2F2F2"/>
                </a:solidFill>
                <a:latin typeface="Arial"/>
                <a:ea typeface="Arial"/>
                <a:cs typeface="Arial"/>
                <a:sym typeface="Arial"/>
              </a:rPr>
              <a:t>Strategies</a:t>
            </a:r>
            <a:endParaRPr b="1" sz="3200">
              <a:solidFill>
                <a:srgbClr val="F2F2F2"/>
              </a:solidFill>
              <a:latin typeface="Arial"/>
              <a:ea typeface="Arial"/>
              <a:cs typeface="Arial"/>
              <a:sym typeface="Arial"/>
            </a:endParaRPr>
          </a:p>
        </p:txBody>
      </p:sp>
      <p:sp>
        <p:nvSpPr>
          <p:cNvPr id="736" name="Google Shape;736;p17"/>
          <p:cNvSpPr/>
          <p:nvPr/>
        </p:nvSpPr>
        <p:spPr>
          <a:xfrm>
            <a:off x="8713125" y="3635836"/>
            <a:ext cx="858065" cy="841248"/>
          </a:xfrm>
          <a:prstGeom prst="ellipse">
            <a:avLst/>
          </a:prstGeom>
          <a:noFill/>
          <a:ln cap="flat" cmpd="sng" w="38100">
            <a:solidFill>
              <a:srgbClr val="60DBC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37" name="Google Shape;737;p17"/>
          <p:cNvCxnSpPr/>
          <p:nvPr/>
        </p:nvCxnSpPr>
        <p:spPr>
          <a:xfrm>
            <a:off x="9142157" y="4477084"/>
            <a:ext cx="0" cy="1694057"/>
          </a:xfrm>
          <a:prstGeom prst="straightConnector1">
            <a:avLst/>
          </a:prstGeom>
          <a:noFill/>
          <a:ln cap="flat" cmpd="sng" w="31750">
            <a:solidFill>
              <a:srgbClr val="60DBC7"/>
            </a:solidFill>
            <a:prstDash val="solid"/>
            <a:miter lim="800000"/>
            <a:headEnd len="sm" w="sm" type="none"/>
            <a:tailEnd len="lg" w="lg" type="oval"/>
          </a:ln>
        </p:spPr>
      </p:cxnSp>
      <p:sp>
        <p:nvSpPr>
          <p:cNvPr id="738" name="Google Shape;738;p17"/>
          <p:cNvSpPr txBox="1"/>
          <p:nvPr/>
        </p:nvSpPr>
        <p:spPr>
          <a:xfrm>
            <a:off x="6262923" y="4675641"/>
            <a:ext cx="2855667" cy="156966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3200">
                <a:solidFill>
                  <a:srgbClr val="F2F2F2"/>
                </a:solidFill>
                <a:latin typeface="Arial"/>
                <a:ea typeface="Arial"/>
                <a:cs typeface="Arial"/>
                <a:sym typeface="Arial"/>
              </a:rPr>
              <a:t>Sound </a:t>
            </a:r>
            <a:endParaRPr/>
          </a:p>
          <a:p>
            <a:pPr indent="0" lvl="0" marL="0" marR="0" rtl="0" algn="r">
              <a:spcBef>
                <a:spcPts val="0"/>
              </a:spcBef>
              <a:spcAft>
                <a:spcPts val="0"/>
              </a:spcAft>
              <a:buNone/>
            </a:pPr>
            <a:r>
              <a:rPr b="1" lang="en-US" sz="3200">
                <a:solidFill>
                  <a:srgbClr val="F2F2F2"/>
                </a:solidFill>
                <a:latin typeface="Arial"/>
                <a:ea typeface="Arial"/>
                <a:cs typeface="Arial"/>
                <a:sym typeface="Arial"/>
              </a:rPr>
              <a:t>Financial</a:t>
            </a:r>
            <a:endParaRPr/>
          </a:p>
          <a:p>
            <a:pPr indent="0" lvl="0" marL="0" marR="0" rtl="0" algn="r">
              <a:spcBef>
                <a:spcPts val="0"/>
              </a:spcBef>
              <a:spcAft>
                <a:spcPts val="0"/>
              </a:spcAft>
              <a:buNone/>
            </a:pPr>
            <a:r>
              <a:rPr b="1" lang="en-US" sz="3200">
                <a:solidFill>
                  <a:srgbClr val="F2F2F2"/>
                </a:solidFill>
                <a:latin typeface="Arial"/>
                <a:ea typeface="Arial"/>
                <a:cs typeface="Arial"/>
                <a:sym typeface="Arial"/>
              </a:rPr>
              <a:t>Planning</a:t>
            </a:r>
            <a:endParaRPr b="1" sz="3200">
              <a:solidFill>
                <a:srgbClr val="F2F2F2"/>
              </a:solidFill>
              <a:latin typeface="Arial"/>
              <a:ea typeface="Arial"/>
              <a:cs typeface="Arial"/>
              <a:sym typeface="Arial"/>
            </a:endParaRPr>
          </a:p>
        </p:txBody>
      </p:sp>
      <p:sp>
        <p:nvSpPr>
          <p:cNvPr id="739" name="Google Shape;739;p17"/>
          <p:cNvSpPr/>
          <p:nvPr/>
        </p:nvSpPr>
        <p:spPr>
          <a:xfrm>
            <a:off x="11096465" y="3635836"/>
            <a:ext cx="858065" cy="841248"/>
          </a:xfrm>
          <a:prstGeom prst="ellipse">
            <a:avLst/>
          </a:prstGeom>
          <a:noFill/>
          <a:ln cap="flat" cmpd="sng" w="38100">
            <a:solidFill>
              <a:srgbClr val="60DBC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40" name="Google Shape;740;p17"/>
          <p:cNvCxnSpPr/>
          <p:nvPr/>
        </p:nvCxnSpPr>
        <p:spPr>
          <a:xfrm rot="10800000">
            <a:off x="11516967" y="1941779"/>
            <a:ext cx="0" cy="1694057"/>
          </a:xfrm>
          <a:prstGeom prst="straightConnector1">
            <a:avLst/>
          </a:prstGeom>
          <a:noFill/>
          <a:ln cap="flat" cmpd="sng" w="31750">
            <a:solidFill>
              <a:srgbClr val="60DBC7"/>
            </a:solidFill>
            <a:prstDash val="solid"/>
            <a:miter lim="800000"/>
            <a:headEnd len="sm" w="sm" type="none"/>
            <a:tailEnd len="lg" w="lg" type="oval"/>
          </a:ln>
        </p:spPr>
      </p:cxnSp>
      <p:cxnSp>
        <p:nvCxnSpPr>
          <p:cNvPr id="741" name="Google Shape;741;p17"/>
          <p:cNvCxnSpPr>
            <a:stCxn id="727" idx="6"/>
            <a:endCxn id="729" idx="2"/>
          </p:cNvCxnSpPr>
          <p:nvPr/>
        </p:nvCxnSpPr>
        <p:spPr>
          <a:xfrm>
            <a:off x="2889937" y="4056460"/>
            <a:ext cx="1389000" cy="0"/>
          </a:xfrm>
          <a:prstGeom prst="straightConnector1">
            <a:avLst/>
          </a:prstGeom>
          <a:noFill/>
          <a:ln cap="flat" cmpd="sng" w="31750">
            <a:solidFill>
              <a:srgbClr val="60DBC7"/>
            </a:solidFill>
            <a:prstDash val="solid"/>
            <a:miter lim="800000"/>
            <a:headEnd len="sm" w="sm" type="none"/>
            <a:tailEnd len="sm" w="sm" type="none"/>
          </a:ln>
        </p:spPr>
      </p:cxnSp>
      <p:cxnSp>
        <p:nvCxnSpPr>
          <p:cNvPr id="742" name="Google Shape;742;p17"/>
          <p:cNvCxnSpPr>
            <a:endCxn id="734" idx="2"/>
          </p:cNvCxnSpPr>
          <p:nvPr/>
        </p:nvCxnSpPr>
        <p:spPr>
          <a:xfrm>
            <a:off x="5137069" y="4056460"/>
            <a:ext cx="1357500" cy="0"/>
          </a:xfrm>
          <a:prstGeom prst="straightConnector1">
            <a:avLst/>
          </a:prstGeom>
          <a:noFill/>
          <a:ln cap="flat" cmpd="sng" w="31750">
            <a:solidFill>
              <a:srgbClr val="60DBC7"/>
            </a:solidFill>
            <a:prstDash val="solid"/>
            <a:miter lim="800000"/>
            <a:headEnd len="sm" w="sm" type="none"/>
            <a:tailEnd len="sm" w="sm" type="none"/>
          </a:ln>
        </p:spPr>
      </p:cxnSp>
      <p:cxnSp>
        <p:nvCxnSpPr>
          <p:cNvPr id="743" name="Google Shape;743;p17"/>
          <p:cNvCxnSpPr/>
          <p:nvPr/>
        </p:nvCxnSpPr>
        <p:spPr>
          <a:xfrm>
            <a:off x="7352634" y="4056460"/>
            <a:ext cx="1357539" cy="0"/>
          </a:xfrm>
          <a:prstGeom prst="straightConnector1">
            <a:avLst/>
          </a:prstGeom>
          <a:noFill/>
          <a:ln cap="flat" cmpd="sng" w="31750">
            <a:solidFill>
              <a:srgbClr val="60DBC7"/>
            </a:solidFill>
            <a:prstDash val="solid"/>
            <a:miter lim="800000"/>
            <a:headEnd len="sm" w="sm" type="none"/>
            <a:tailEnd len="sm" w="sm" type="none"/>
          </a:ln>
        </p:spPr>
      </p:cxnSp>
      <p:cxnSp>
        <p:nvCxnSpPr>
          <p:cNvPr id="744" name="Google Shape;744;p17"/>
          <p:cNvCxnSpPr>
            <a:endCxn id="739" idx="2"/>
          </p:cNvCxnSpPr>
          <p:nvPr/>
        </p:nvCxnSpPr>
        <p:spPr>
          <a:xfrm>
            <a:off x="9571265" y="4056460"/>
            <a:ext cx="1525200" cy="0"/>
          </a:xfrm>
          <a:prstGeom prst="straightConnector1">
            <a:avLst/>
          </a:prstGeom>
          <a:noFill/>
          <a:ln cap="flat" cmpd="sng" w="31750">
            <a:solidFill>
              <a:srgbClr val="60DBC7"/>
            </a:solidFill>
            <a:prstDash val="solid"/>
            <a:miter lim="800000"/>
            <a:headEnd len="sm" w="sm" type="none"/>
            <a:tailEnd len="sm" w="sm" type="none"/>
          </a:ln>
        </p:spPr>
      </p:cxnSp>
      <p:sp>
        <p:nvSpPr>
          <p:cNvPr id="745" name="Google Shape;745;p17"/>
          <p:cNvSpPr txBox="1"/>
          <p:nvPr/>
        </p:nvSpPr>
        <p:spPr>
          <a:xfrm>
            <a:off x="8625549" y="1854436"/>
            <a:ext cx="2855667" cy="156966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3200">
                <a:solidFill>
                  <a:srgbClr val="F2F2F2"/>
                </a:solidFill>
                <a:latin typeface="Arial"/>
                <a:ea typeface="Arial"/>
                <a:cs typeface="Arial"/>
                <a:sym typeface="Arial"/>
              </a:rPr>
              <a:t>Safe</a:t>
            </a:r>
            <a:endParaRPr/>
          </a:p>
          <a:p>
            <a:pPr indent="0" lvl="0" marL="0" marR="0" rtl="0" algn="r">
              <a:spcBef>
                <a:spcPts val="0"/>
              </a:spcBef>
              <a:spcAft>
                <a:spcPts val="0"/>
              </a:spcAft>
              <a:buNone/>
            </a:pPr>
            <a:r>
              <a:rPr b="1" lang="en-US" sz="3200">
                <a:solidFill>
                  <a:srgbClr val="F2F2F2"/>
                </a:solidFill>
                <a:latin typeface="Arial"/>
                <a:ea typeface="Arial"/>
                <a:cs typeface="Arial"/>
                <a:sym typeface="Arial"/>
              </a:rPr>
              <a:t>Exit</a:t>
            </a:r>
            <a:endParaRPr/>
          </a:p>
          <a:p>
            <a:pPr indent="0" lvl="0" marL="0" marR="0" rtl="0" algn="r">
              <a:spcBef>
                <a:spcPts val="0"/>
              </a:spcBef>
              <a:spcAft>
                <a:spcPts val="0"/>
              </a:spcAft>
              <a:buNone/>
            </a:pPr>
            <a:r>
              <a:rPr b="1" lang="en-US" sz="3200">
                <a:solidFill>
                  <a:srgbClr val="F2F2F2"/>
                </a:solidFill>
                <a:latin typeface="Arial"/>
                <a:ea typeface="Arial"/>
                <a:cs typeface="Arial"/>
                <a:sym typeface="Arial"/>
              </a:rPr>
              <a:t>Plan</a:t>
            </a:r>
            <a:endParaRPr/>
          </a:p>
        </p:txBody>
      </p:sp>
      <p:pic>
        <p:nvPicPr>
          <p:cNvPr id="746" name="Google Shape;746;p17"/>
          <p:cNvPicPr preferRelativeResize="0"/>
          <p:nvPr/>
        </p:nvPicPr>
        <p:blipFill rotWithShape="1">
          <a:blip r:embed="rId3">
            <a:alphaModFix/>
          </a:blip>
          <a:srcRect b="30386" l="0" r="0" t="0"/>
          <a:stretch/>
        </p:blipFill>
        <p:spPr>
          <a:xfrm>
            <a:off x="2028920" y="3589536"/>
            <a:ext cx="845376" cy="737157"/>
          </a:xfrm>
          <a:prstGeom prst="rect">
            <a:avLst/>
          </a:prstGeom>
          <a:noFill/>
          <a:ln>
            <a:noFill/>
          </a:ln>
        </p:spPr>
      </p:pic>
      <p:pic>
        <p:nvPicPr>
          <p:cNvPr id="747" name="Google Shape;747;p17"/>
          <p:cNvPicPr preferRelativeResize="0"/>
          <p:nvPr/>
        </p:nvPicPr>
        <p:blipFill rotWithShape="1">
          <a:blip r:embed="rId4">
            <a:alphaModFix/>
          </a:blip>
          <a:srcRect b="12713" l="1075" r="-1074" t="-9457"/>
          <a:stretch/>
        </p:blipFill>
        <p:spPr>
          <a:xfrm flipH="1">
            <a:off x="4376970" y="3708277"/>
            <a:ext cx="670413" cy="648586"/>
          </a:xfrm>
          <a:prstGeom prst="rect">
            <a:avLst/>
          </a:prstGeom>
          <a:noFill/>
          <a:ln>
            <a:noFill/>
          </a:ln>
        </p:spPr>
      </p:pic>
      <p:pic>
        <p:nvPicPr>
          <p:cNvPr id="748" name="Google Shape;748;p17"/>
          <p:cNvPicPr preferRelativeResize="0"/>
          <p:nvPr/>
        </p:nvPicPr>
        <p:blipFill rotWithShape="1">
          <a:blip r:embed="rId5">
            <a:alphaModFix/>
          </a:blip>
          <a:srcRect b="13023" l="0" r="0" t="0"/>
          <a:stretch/>
        </p:blipFill>
        <p:spPr>
          <a:xfrm>
            <a:off x="6650989" y="3775007"/>
            <a:ext cx="633322" cy="550843"/>
          </a:xfrm>
          <a:prstGeom prst="rect">
            <a:avLst/>
          </a:prstGeom>
          <a:noFill/>
          <a:ln>
            <a:noFill/>
          </a:ln>
        </p:spPr>
      </p:pic>
      <p:pic>
        <p:nvPicPr>
          <p:cNvPr id="749" name="Google Shape;749;p17"/>
          <p:cNvPicPr preferRelativeResize="0"/>
          <p:nvPr/>
        </p:nvPicPr>
        <p:blipFill rotWithShape="1">
          <a:blip r:embed="rId6">
            <a:alphaModFix/>
          </a:blip>
          <a:srcRect b="13023" l="0" r="0" t="0"/>
          <a:stretch/>
        </p:blipFill>
        <p:spPr>
          <a:xfrm>
            <a:off x="8855418" y="3783959"/>
            <a:ext cx="608822" cy="529534"/>
          </a:xfrm>
          <a:prstGeom prst="rect">
            <a:avLst/>
          </a:prstGeom>
          <a:noFill/>
          <a:ln>
            <a:noFill/>
          </a:ln>
        </p:spPr>
      </p:pic>
      <p:pic>
        <p:nvPicPr>
          <p:cNvPr id="750" name="Google Shape;750;p17"/>
          <p:cNvPicPr preferRelativeResize="0"/>
          <p:nvPr/>
        </p:nvPicPr>
        <p:blipFill rotWithShape="1">
          <a:blip r:embed="rId7">
            <a:alphaModFix/>
          </a:blip>
          <a:srcRect b="14410" l="0" r="0" t="0"/>
          <a:stretch/>
        </p:blipFill>
        <p:spPr>
          <a:xfrm>
            <a:off x="11120504" y="3707713"/>
            <a:ext cx="796954" cy="682106"/>
          </a:xfrm>
          <a:prstGeom prst="rect">
            <a:avLst/>
          </a:prstGeom>
          <a:noFill/>
          <a:ln>
            <a:noFill/>
          </a:ln>
        </p:spPr>
      </p:pic>
      <p:cxnSp>
        <p:nvCxnSpPr>
          <p:cNvPr id="751" name="Google Shape;751;p17"/>
          <p:cNvCxnSpPr/>
          <p:nvPr/>
        </p:nvCxnSpPr>
        <p:spPr>
          <a:xfrm>
            <a:off x="576281" y="1045035"/>
            <a:ext cx="0" cy="2471351"/>
          </a:xfrm>
          <a:prstGeom prst="straightConnector1">
            <a:avLst/>
          </a:prstGeom>
          <a:noFill/>
          <a:ln cap="flat" cmpd="sng" w="127000">
            <a:solidFill>
              <a:srgbClr val="EB3E5A"/>
            </a:solidFill>
            <a:prstDash val="solid"/>
            <a:miter lim="800000"/>
            <a:headEnd len="sm" w="sm" type="none"/>
            <a:tailEnd len="sm" w="sm" type="none"/>
          </a:ln>
        </p:spPr>
      </p:cxnSp>
      <p:cxnSp>
        <p:nvCxnSpPr>
          <p:cNvPr id="752" name="Google Shape;752;p17"/>
          <p:cNvCxnSpPr/>
          <p:nvPr/>
        </p:nvCxnSpPr>
        <p:spPr>
          <a:xfrm>
            <a:off x="576281" y="-301531"/>
            <a:ext cx="0" cy="558140"/>
          </a:xfrm>
          <a:prstGeom prst="straightConnector1">
            <a:avLst/>
          </a:prstGeom>
          <a:noFill/>
          <a:ln cap="flat" cmpd="sng" w="127000">
            <a:solidFill>
              <a:srgbClr val="EB3E5A"/>
            </a:solidFill>
            <a:prstDash val="solid"/>
            <a:miter lim="800000"/>
            <a:headEnd len="sm" w="sm" type="none"/>
            <a:tailEnd len="sm" w="sm" type="none"/>
          </a:ln>
        </p:spPr>
      </p:cxnSp>
      <p:pic>
        <p:nvPicPr>
          <p:cNvPr id="753" name="Google Shape;753;p17"/>
          <p:cNvPicPr preferRelativeResize="0"/>
          <p:nvPr/>
        </p:nvPicPr>
        <p:blipFill rotWithShape="1">
          <a:blip r:embed="rId8">
            <a:alphaModFix/>
          </a:blip>
          <a:srcRect b="0" l="0" r="0" t="0"/>
          <a:stretch/>
        </p:blipFill>
        <p:spPr>
          <a:xfrm>
            <a:off x="4780" y="318800"/>
            <a:ext cx="1188721" cy="664044"/>
          </a:xfrm>
          <a:prstGeom prst="rect">
            <a:avLst/>
          </a:prstGeom>
          <a:noFill/>
          <a:ln>
            <a:noFill/>
          </a:ln>
        </p:spPr>
      </p:pic>
      <p:sp>
        <p:nvSpPr>
          <p:cNvPr id="754" name="Google Shape;754;p17"/>
          <p:cNvSpPr txBox="1"/>
          <p:nvPr/>
        </p:nvSpPr>
        <p:spPr>
          <a:xfrm>
            <a:off x="694958" y="884488"/>
            <a:ext cx="3412789"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lt1"/>
                </a:solidFill>
                <a:latin typeface="Arial"/>
                <a:ea typeface="Arial"/>
                <a:cs typeface="Arial"/>
                <a:sym typeface="Arial"/>
              </a:rPr>
              <a:t>SUMMARY</a:t>
            </a:r>
            <a:endParaRPr/>
          </a:p>
        </p:txBody>
      </p:sp>
    </p:spTree>
  </p:cSld>
  <p:clrMapOvr>
    <a:masterClrMapping/>
  </p:clrMapOvr>
  <mc:AlternateContent>
    <mc:Choice Requires="p14">
      <p:transition spd="slow" p14:dur="125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31"/>
                                        </p:tgtEl>
                                        <p:attrNameLst>
                                          <p:attrName>style.visibility</p:attrName>
                                        </p:attrNameLst>
                                      </p:cBhvr>
                                      <p:to>
                                        <p:strVal val="visible"/>
                                      </p:to>
                                    </p:set>
                                    <p:animEffect filter="fade" transition="in">
                                      <p:cBhvr>
                                        <p:cTn dur="500"/>
                                        <p:tgtEl>
                                          <p:spTgt spid="731"/>
                                        </p:tgtEl>
                                      </p:cBhvr>
                                    </p:animEffect>
                                  </p:childTnLst>
                                </p:cTn>
                              </p:par>
                              <p:par>
                                <p:cTn fill="hold" nodeType="withEffect" presetClass="entr" presetID="10" presetSubtype="0">
                                  <p:stCondLst>
                                    <p:cond delay="0"/>
                                  </p:stCondLst>
                                  <p:childTnLst>
                                    <p:set>
                                      <p:cBhvr>
                                        <p:cTn dur="1" fill="hold">
                                          <p:stCondLst>
                                            <p:cond delay="0"/>
                                          </p:stCondLst>
                                        </p:cTn>
                                        <p:tgtEl>
                                          <p:spTgt spid="732"/>
                                        </p:tgtEl>
                                        <p:attrNameLst>
                                          <p:attrName>style.visibility</p:attrName>
                                        </p:attrNameLst>
                                      </p:cBhvr>
                                      <p:to>
                                        <p:strVal val="visible"/>
                                      </p:to>
                                    </p:set>
                                    <p:animEffect filter="fade" transition="in">
                                      <p:cBhvr>
                                        <p:cTn dur="500"/>
                                        <p:tgtEl>
                                          <p:spTgt spid="732"/>
                                        </p:tgtEl>
                                      </p:cBhvr>
                                    </p:animEffect>
                                  </p:childTnLst>
                                </p:cTn>
                              </p:par>
                              <p:par>
                                <p:cTn fill="hold" nodeType="withEffect" presetClass="entr" presetID="10" presetSubtype="0">
                                  <p:stCondLst>
                                    <p:cond delay="0"/>
                                  </p:stCondLst>
                                  <p:childTnLst>
                                    <p:set>
                                      <p:cBhvr>
                                        <p:cTn dur="1" fill="hold">
                                          <p:stCondLst>
                                            <p:cond delay="0"/>
                                          </p:stCondLst>
                                        </p:cTn>
                                        <p:tgtEl>
                                          <p:spTgt spid="735"/>
                                        </p:tgtEl>
                                        <p:attrNameLst>
                                          <p:attrName>style.visibility</p:attrName>
                                        </p:attrNameLst>
                                      </p:cBhvr>
                                      <p:to>
                                        <p:strVal val="visible"/>
                                      </p:to>
                                    </p:set>
                                    <p:animEffect filter="fade" transition="in">
                                      <p:cBhvr>
                                        <p:cTn dur="500"/>
                                        <p:tgtEl>
                                          <p:spTgt spid="735"/>
                                        </p:tgtEl>
                                      </p:cBhvr>
                                    </p:animEffect>
                                  </p:childTnLst>
                                </p:cTn>
                              </p:par>
                              <p:par>
                                <p:cTn fill="hold" nodeType="withEffect" presetClass="entr" presetID="10" presetSubtype="0">
                                  <p:stCondLst>
                                    <p:cond delay="0"/>
                                  </p:stCondLst>
                                  <p:childTnLst>
                                    <p:set>
                                      <p:cBhvr>
                                        <p:cTn dur="1" fill="hold">
                                          <p:stCondLst>
                                            <p:cond delay="0"/>
                                          </p:stCondLst>
                                        </p:cTn>
                                        <p:tgtEl>
                                          <p:spTgt spid="738"/>
                                        </p:tgtEl>
                                        <p:attrNameLst>
                                          <p:attrName>style.visibility</p:attrName>
                                        </p:attrNameLst>
                                      </p:cBhvr>
                                      <p:to>
                                        <p:strVal val="visible"/>
                                      </p:to>
                                    </p:set>
                                    <p:animEffect filter="fade" transition="in">
                                      <p:cBhvr>
                                        <p:cTn dur="500"/>
                                        <p:tgtEl>
                                          <p:spTgt spid="738"/>
                                        </p:tgtEl>
                                      </p:cBhvr>
                                    </p:animEffect>
                                  </p:childTnLst>
                                </p:cTn>
                              </p:par>
                              <p:par>
                                <p:cTn fill="hold" nodeType="withEffect" presetClass="entr" presetID="10" presetSubtype="0">
                                  <p:stCondLst>
                                    <p:cond delay="0"/>
                                  </p:stCondLst>
                                  <p:childTnLst>
                                    <p:set>
                                      <p:cBhvr>
                                        <p:cTn dur="1" fill="hold">
                                          <p:stCondLst>
                                            <p:cond delay="0"/>
                                          </p:stCondLst>
                                        </p:cTn>
                                        <p:tgtEl>
                                          <p:spTgt spid="745"/>
                                        </p:tgtEl>
                                        <p:attrNameLst>
                                          <p:attrName>style.visibility</p:attrName>
                                        </p:attrNameLst>
                                      </p:cBhvr>
                                      <p:to>
                                        <p:strVal val="visible"/>
                                      </p:to>
                                    </p:set>
                                    <p:animEffect filter="fade" transition="in">
                                      <p:cBhvr>
                                        <p:cTn dur="500"/>
                                        <p:tgtEl>
                                          <p:spTgt spid="7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8" name="Shape 758"/>
        <p:cNvGrpSpPr/>
        <p:nvPr/>
      </p:nvGrpSpPr>
      <p:grpSpPr>
        <a:xfrm>
          <a:off x="0" y="0"/>
          <a:ext cx="0" cy="0"/>
          <a:chOff x="0" y="0"/>
          <a:chExt cx="0" cy="0"/>
        </a:xfrm>
      </p:grpSpPr>
      <p:sp>
        <p:nvSpPr>
          <p:cNvPr id="759" name="Google Shape;759;p18"/>
          <p:cNvSpPr/>
          <p:nvPr/>
        </p:nvSpPr>
        <p:spPr>
          <a:xfrm>
            <a:off x="0" y="1"/>
            <a:ext cx="12192000" cy="6858000"/>
          </a:xfrm>
          <a:prstGeom prst="rect">
            <a:avLst/>
          </a:prstGeom>
          <a:solidFill>
            <a:schemeClr val="dk1">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760" name="Google Shape;760;p18"/>
          <p:cNvGrpSpPr/>
          <p:nvPr/>
        </p:nvGrpSpPr>
        <p:grpSpPr>
          <a:xfrm>
            <a:off x="3078636" y="411635"/>
            <a:ext cx="6034729" cy="6034732"/>
            <a:chOff x="3824961" y="1157961"/>
            <a:chExt cx="4542079" cy="4542079"/>
          </a:xfrm>
        </p:grpSpPr>
        <p:sp>
          <p:nvSpPr>
            <p:cNvPr id="761" name="Google Shape;761;p18"/>
            <p:cNvSpPr/>
            <p:nvPr/>
          </p:nvSpPr>
          <p:spPr>
            <a:xfrm rot="2700000">
              <a:off x="4490133" y="1823133"/>
              <a:ext cx="3211735" cy="3211735"/>
            </a:xfrm>
            <a:prstGeom prst="rect">
              <a:avLst/>
            </a:prstGeom>
            <a:noFill/>
            <a:ln cap="flat" cmpd="sng" w="12700">
              <a:solidFill>
                <a:schemeClr val="lt1">
                  <a:alpha val="49803"/>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2" name="Google Shape;762;p18"/>
            <p:cNvSpPr/>
            <p:nvPr/>
          </p:nvSpPr>
          <p:spPr>
            <a:xfrm rot="2700000">
              <a:off x="4636121" y="1969121"/>
              <a:ext cx="2919759" cy="2919759"/>
            </a:xfrm>
            <a:prstGeom prst="rect">
              <a:avLst/>
            </a:prstGeom>
            <a:noFill/>
            <a:ln cap="flat" cmpd="sng" w="25400">
              <a:solidFill>
                <a:schemeClr val="lt1">
                  <a:alpha val="49803"/>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3" name="Google Shape;763;p18"/>
            <p:cNvSpPr/>
            <p:nvPr/>
          </p:nvSpPr>
          <p:spPr>
            <a:xfrm>
              <a:off x="4476751" y="1957388"/>
              <a:ext cx="3238498" cy="2943225"/>
            </a:xfrm>
            <a:prstGeom prst="rect">
              <a:avLst/>
            </a:prstGeom>
            <a:no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764" name="Google Shape;764;p18"/>
          <p:cNvSpPr txBox="1"/>
          <p:nvPr/>
        </p:nvSpPr>
        <p:spPr>
          <a:xfrm>
            <a:off x="4203700" y="2093208"/>
            <a:ext cx="3784600" cy="1661993"/>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FFFFFF"/>
              </a:buClr>
              <a:buSzPts val="5400"/>
              <a:buFont typeface="Century Gothic"/>
              <a:buNone/>
            </a:pPr>
            <a:r>
              <a:rPr b="0" i="0" lang="en-US" sz="5400" u="none" cap="none" strike="noStrike">
                <a:solidFill>
                  <a:srgbClr val="FFFFFF"/>
                </a:solidFill>
                <a:latin typeface="Century Gothic"/>
                <a:ea typeface="Century Gothic"/>
                <a:cs typeface="Century Gothic"/>
                <a:sym typeface="Century Gothic"/>
              </a:rPr>
              <a:t>THANK YOU</a:t>
            </a:r>
            <a:endParaRPr/>
          </a:p>
        </p:txBody>
      </p:sp>
      <p:pic>
        <p:nvPicPr>
          <p:cNvPr id="765" name="Google Shape;765;p18"/>
          <p:cNvPicPr preferRelativeResize="0"/>
          <p:nvPr/>
        </p:nvPicPr>
        <p:blipFill rotWithShape="1">
          <a:blip r:embed="rId4">
            <a:alphaModFix/>
          </a:blip>
          <a:srcRect b="0" l="0" r="0" t="0"/>
          <a:stretch/>
        </p:blipFill>
        <p:spPr>
          <a:xfrm>
            <a:off x="5561912" y="3890465"/>
            <a:ext cx="1068175" cy="1207735"/>
          </a:xfrm>
          <a:prstGeom prst="rect">
            <a:avLst/>
          </a:prstGeom>
          <a:noFill/>
          <a:ln>
            <a:noFill/>
          </a:ln>
        </p:spPr>
      </p:pic>
    </p:spTree>
  </p:cSld>
  <p:clrMapOvr>
    <a:masterClrMapping/>
  </p:clrMapOvr>
  <mc:AlternateContent>
    <mc:Choice Requires="p14">
      <p:transition spd="slow" p14:dur="125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5"/>
                                        </p:tgtEl>
                                        <p:attrNameLst>
                                          <p:attrName>style.visibility</p:attrName>
                                        </p:attrNameLst>
                                      </p:cBhvr>
                                      <p:to>
                                        <p:strVal val="visible"/>
                                      </p:to>
                                    </p:set>
                                    <p:animEffect filter="fade" transition="in">
                                      <p:cBhvr>
                                        <p:cTn dur="500"/>
                                        <p:tgtEl>
                                          <p:spTgt spid="7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
          <p:cNvSpPr/>
          <p:nvPr/>
        </p:nvSpPr>
        <p:spPr>
          <a:xfrm>
            <a:off x="0" y="2361236"/>
            <a:ext cx="9192126" cy="222019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3" name="Google Shape;103;p2"/>
          <p:cNvSpPr/>
          <p:nvPr/>
        </p:nvSpPr>
        <p:spPr>
          <a:xfrm>
            <a:off x="0" y="4581427"/>
            <a:ext cx="9192126" cy="2276574"/>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4" name="Google Shape;104;p2"/>
          <p:cNvSpPr/>
          <p:nvPr/>
        </p:nvSpPr>
        <p:spPr>
          <a:xfrm>
            <a:off x="0" y="0"/>
            <a:ext cx="9192126" cy="2361235"/>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5" name="Google Shape;105;p2"/>
          <p:cNvSpPr/>
          <p:nvPr/>
        </p:nvSpPr>
        <p:spPr>
          <a:xfrm>
            <a:off x="0" y="2335769"/>
            <a:ext cx="9192126" cy="2220190"/>
          </a:xfrm>
          <a:prstGeom prst="rect">
            <a:avLst/>
          </a:prstGeom>
          <a:blipFill rotWithShape="1">
            <a:blip r:embed="rId3">
              <a:alphaModFix amt="26000"/>
            </a:blip>
            <a:stretch>
              <a:fillRect b="-102456" l="0" r="0" t="-71967"/>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6" name="Google Shape;106;p2"/>
          <p:cNvSpPr/>
          <p:nvPr/>
        </p:nvSpPr>
        <p:spPr>
          <a:xfrm>
            <a:off x="0" y="4555959"/>
            <a:ext cx="9192126" cy="2302041"/>
          </a:xfrm>
          <a:prstGeom prst="rect">
            <a:avLst/>
          </a:prstGeom>
          <a:blipFill rotWithShape="1">
            <a:blip r:embed="rId4">
              <a:alphaModFix amt="22000"/>
            </a:blip>
            <a:stretch>
              <a:fillRect b="-71969" l="0" r="0" t="-102461"/>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7" name="Google Shape;107;p2"/>
          <p:cNvSpPr/>
          <p:nvPr/>
        </p:nvSpPr>
        <p:spPr>
          <a:xfrm>
            <a:off x="0" y="0"/>
            <a:ext cx="9192126" cy="2335768"/>
          </a:xfrm>
          <a:prstGeom prst="rect">
            <a:avLst/>
          </a:prstGeom>
          <a:blipFill rotWithShape="1">
            <a:blip r:embed="rId5">
              <a:alphaModFix amt="29000"/>
            </a:blip>
            <a:stretch>
              <a:fillRect b="-87209" l="0" r="0" t="-87206"/>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108" name="Google Shape;108;p2"/>
          <p:cNvCxnSpPr/>
          <p:nvPr/>
        </p:nvCxnSpPr>
        <p:spPr>
          <a:xfrm>
            <a:off x="576281" y="1045035"/>
            <a:ext cx="0" cy="2471351"/>
          </a:xfrm>
          <a:prstGeom prst="straightConnector1">
            <a:avLst/>
          </a:prstGeom>
          <a:noFill/>
          <a:ln cap="flat" cmpd="sng" w="127000">
            <a:solidFill>
              <a:srgbClr val="EB3E5A"/>
            </a:solidFill>
            <a:prstDash val="solid"/>
            <a:miter lim="800000"/>
            <a:headEnd len="sm" w="sm" type="none"/>
            <a:tailEnd len="sm" w="sm" type="none"/>
          </a:ln>
        </p:spPr>
      </p:cxnSp>
      <p:cxnSp>
        <p:nvCxnSpPr>
          <p:cNvPr id="109" name="Google Shape;109;p2"/>
          <p:cNvCxnSpPr/>
          <p:nvPr/>
        </p:nvCxnSpPr>
        <p:spPr>
          <a:xfrm>
            <a:off x="576281" y="-301531"/>
            <a:ext cx="0" cy="558140"/>
          </a:xfrm>
          <a:prstGeom prst="straightConnector1">
            <a:avLst/>
          </a:prstGeom>
          <a:noFill/>
          <a:ln cap="flat" cmpd="sng" w="127000">
            <a:solidFill>
              <a:srgbClr val="EB3E5A"/>
            </a:solidFill>
            <a:prstDash val="solid"/>
            <a:miter lim="800000"/>
            <a:headEnd len="sm" w="sm" type="none"/>
            <a:tailEnd len="sm" w="sm" type="none"/>
          </a:ln>
        </p:spPr>
      </p:cxnSp>
      <p:pic>
        <p:nvPicPr>
          <p:cNvPr id="110" name="Google Shape;110;p2"/>
          <p:cNvPicPr preferRelativeResize="0"/>
          <p:nvPr/>
        </p:nvPicPr>
        <p:blipFill rotWithShape="1">
          <a:blip r:embed="rId6">
            <a:alphaModFix/>
          </a:blip>
          <a:srcRect b="0" l="0" r="0" t="0"/>
          <a:stretch/>
        </p:blipFill>
        <p:spPr>
          <a:xfrm>
            <a:off x="4780" y="318800"/>
            <a:ext cx="1188721" cy="664044"/>
          </a:xfrm>
          <a:prstGeom prst="rect">
            <a:avLst/>
          </a:prstGeom>
          <a:noFill/>
          <a:ln>
            <a:noFill/>
          </a:ln>
        </p:spPr>
      </p:pic>
      <p:sp>
        <p:nvSpPr>
          <p:cNvPr id="111" name="Google Shape;111;p2"/>
          <p:cNvSpPr txBox="1"/>
          <p:nvPr/>
        </p:nvSpPr>
        <p:spPr>
          <a:xfrm>
            <a:off x="694958" y="884488"/>
            <a:ext cx="3871051"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4000" u="none" cap="none" strike="noStrike">
                <a:solidFill>
                  <a:schemeClr val="lt1"/>
                </a:solidFill>
                <a:latin typeface="Arial"/>
                <a:ea typeface="Arial"/>
                <a:cs typeface="Arial"/>
                <a:sym typeface="Arial"/>
              </a:rPr>
              <a:t>COMPANY</a:t>
            </a:r>
            <a:endParaRPr/>
          </a:p>
          <a:p>
            <a:pPr indent="0" lvl="0" marL="0" marR="0" rtl="0" algn="l">
              <a:spcBef>
                <a:spcPts val="0"/>
              </a:spcBef>
              <a:spcAft>
                <a:spcPts val="0"/>
              </a:spcAft>
              <a:buNone/>
            </a:pPr>
            <a:r>
              <a:rPr lang="en-US" sz="4000">
                <a:solidFill>
                  <a:schemeClr val="lt1"/>
                </a:solidFill>
                <a:latin typeface="Arial"/>
                <a:ea typeface="Arial"/>
                <a:cs typeface="Arial"/>
                <a:sym typeface="Arial"/>
              </a:rPr>
              <a:t>HISTORY</a:t>
            </a:r>
            <a:endParaRPr/>
          </a:p>
        </p:txBody>
      </p:sp>
      <p:sp>
        <p:nvSpPr>
          <p:cNvPr id="112" name="Google Shape;112;p2"/>
          <p:cNvSpPr txBox="1"/>
          <p:nvPr/>
        </p:nvSpPr>
        <p:spPr>
          <a:xfrm>
            <a:off x="3645888" y="1223253"/>
            <a:ext cx="4965703"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lt1"/>
                </a:solidFill>
                <a:latin typeface="Arial"/>
                <a:ea typeface="Arial"/>
                <a:cs typeface="Arial"/>
                <a:sym typeface="Arial"/>
              </a:rPr>
              <a:t>Seasonal</a:t>
            </a:r>
            <a:endParaRPr/>
          </a:p>
          <a:p>
            <a:pPr indent="0" lvl="0" marL="0" marR="0" rtl="0" algn="ctr">
              <a:spcBef>
                <a:spcPts val="0"/>
              </a:spcBef>
              <a:spcAft>
                <a:spcPts val="0"/>
              </a:spcAft>
              <a:buNone/>
            </a:pPr>
            <a:r>
              <a:rPr lang="en-US" sz="3200">
                <a:solidFill>
                  <a:schemeClr val="lt1"/>
                </a:solidFill>
                <a:latin typeface="Arial"/>
                <a:ea typeface="Arial"/>
                <a:cs typeface="Arial"/>
                <a:sym typeface="Arial"/>
              </a:rPr>
              <a:t> Racing</a:t>
            </a:r>
            <a:endParaRPr/>
          </a:p>
        </p:txBody>
      </p:sp>
      <p:sp>
        <p:nvSpPr>
          <p:cNvPr id="113" name="Google Shape;113;p2"/>
          <p:cNvSpPr txBox="1"/>
          <p:nvPr/>
        </p:nvSpPr>
        <p:spPr>
          <a:xfrm>
            <a:off x="3336980" y="3510298"/>
            <a:ext cx="4965703"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lt1"/>
                </a:solidFill>
                <a:latin typeface="Arial"/>
                <a:ea typeface="Arial"/>
                <a:cs typeface="Arial"/>
                <a:sym typeface="Arial"/>
              </a:rPr>
              <a:t>Race Car </a:t>
            </a:r>
            <a:endParaRPr/>
          </a:p>
          <a:p>
            <a:pPr indent="0" lvl="0" marL="0" marR="0" rtl="0" algn="ctr">
              <a:spcBef>
                <a:spcPts val="0"/>
              </a:spcBef>
              <a:spcAft>
                <a:spcPts val="0"/>
              </a:spcAft>
              <a:buNone/>
            </a:pPr>
            <a:r>
              <a:rPr lang="en-US" sz="3200">
                <a:solidFill>
                  <a:schemeClr val="lt1"/>
                </a:solidFill>
                <a:latin typeface="Arial"/>
                <a:ea typeface="Arial"/>
                <a:cs typeface="Arial"/>
                <a:sym typeface="Arial"/>
              </a:rPr>
              <a:t>Manufacturing</a:t>
            </a:r>
            <a:endParaRPr/>
          </a:p>
        </p:txBody>
      </p:sp>
      <p:sp>
        <p:nvSpPr>
          <p:cNvPr id="114" name="Google Shape;114;p2"/>
          <p:cNvSpPr txBox="1"/>
          <p:nvPr/>
        </p:nvSpPr>
        <p:spPr>
          <a:xfrm>
            <a:off x="2800910" y="5751301"/>
            <a:ext cx="4965703"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lt1"/>
                </a:solidFill>
                <a:latin typeface="Arial"/>
                <a:ea typeface="Arial"/>
                <a:cs typeface="Arial"/>
                <a:sym typeface="Arial"/>
              </a:rPr>
              <a:t>Operating </a:t>
            </a:r>
            <a:endParaRPr/>
          </a:p>
          <a:p>
            <a:pPr indent="0" lvl="0" marL="0" marR="0" rtl="0" algn="ctr">
              <a:spcBef>
                <a:spcPts val="0"/>
              </a:spcBef>
              <a:spcAft>
                <a:spcPts val="0"/>
              </a:spcAft>
              <a:buNone/>
            </a:pPr>
            <a:r>
              <a:rPr lang="en-US" sz="3200">
                <a:solidFill>
                  <a:schemeClr val="lt1"/>
                </a:solidFill>
                <a:latin typeface="Arial"/>
                <a:ea typeface="Arial"/>
                <a:cs typeface="Arial"/>
                <a:sym typeface="Arial"/>
              </a:rPr>
              <a:t>Betting License</a:t>
            </a:r>
            <a:endParaRPr/>
          </a:p>
        </p:txBody>
      </p:sp>
      <p:sp>
        <p:nvSpPr>
          <p:cNvPr id="115" name="Google Shape;115;p2"/>
          <p:cNvSpPr/>
          <p:nvPr/>
        </p:nvSpPr>
        <p:spPr>
          <a:xfrm>
            <a:off x="7897091" y="0"/>
            <a:ext cx="2660073" cy="6858000"/>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16" name="Google Shape;116;p2"/>
          <p:cNvPicPr preferRelativeResize="0"/>
          <p:nvPr/>
        </p:nvPicPr>
        <p:blipFill rotWithShape="1">
          <a:blip r:embed="rId7">
            <a:alphaModFix/>
          </a:blip>
          <a:srcRect b="18648" l="0" r="0" t="0"/>
          <a:stretch/>
        </p:blipFill>
        <p:spPr>
          <a:xfrm>
            <a:off x="5049362" y="-215582"/>
            <a:ext cx="2158757" cy="1756205"/>
          </a:xfrm>
          <a:prstGeom prst="rect">
            <a:avLst/>
          </a:prstGeom>
          <a:noFill/>
          <a:ln>
            <a:noFill/>
          </a:ln>
        </p:spPr>
      </p:pic>
      <p:sp>
        <p:nvSpPr>
          <p:cNvPr id="117" name="Google Shape;117;p2"/>
          <p:cNvSpPr/>
          <p:nvPr/>
        </p:nvSpPr>
        <p:spPr>
          <a:xfrm>
            <a:off x="7766613" y="4876808"/>
            <a:ext cx="4425387" cy="1551008"/>
          </a:xfrm>
          <a:prstGeom prst="rect">
            <a:avLst/>
          </a:prstGeom>
          <a:solidFill>
            <a:srgbClr val="5EC5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 name="Google Shape;118;p2"/>
          <p:cNvSpPr/>
          <p:nvPr/>
        </p:nvSpPr>
        <p:spPr>
          <a:xfrm>
            <a:off x="8067142" y="299291"/>
            <a:ext cx="4112871" cy="1551008"/>
          </a:xfrm>
          <a:prstGeom prst="rect">
            <a:avLst/>
          </a:prstGeom>
          <a:solidFill>
            <a:srgbClr val="5EC5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 name="Google Shape;119;p2"/>
          <p:cNvSpPr/>
          <p:nvPr/>
        </p:nvSpPr>
        <p:spPr>
          <a:xfrm>
            <a:off x="8067141" y="2600235"/>
            <a:ext cx="4112871" cy="1551008"/>
          </a:xfrm>
          <a:prstGeom prst="rect">
            <a:avLst/>
          </a:prstGeom>
          <a:solidFill>
            <a:srgbClr val="5EC5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20" name="Google Shape;120;p2"/>
          <p:cNvPicPr preferRelativeResize="0"/>
          <p:nvPr/>
        </p:nvPicPr>
        <p:blipFill rotWithShape="1">
          <a:blip r:embed="rId8">
            <a:alphaModFix/>
          </a:blip>
          <a:srcRect b="15498" l="0" r="0" t="0"/>
          <a:stretch/>
        </p:blipFill>
        <p:spPr>
          <a:xfrm>
            <a:off x="5152340" y="2425528"/>
            <a:ext cx="1334984" cy="1128090"/>
          </a:xfrm>
          <a:prstGeom prst="rect">
            <a:avLst/>
          </a:prstGeom>
          <a:noFill/>
          <a:ln>
            <a:noFill/>
          </a:ln>
        </p:spPr>
      </p:pic>
      <p:pic>
        <p:nvPicPr>
          <p:cNvPr id="121" name="Google Shape;121;p2"/>
          <p:cNvPicPr preferRelativeResize="0"/>
          <p:nvPr/>
        </p:nvPicPr>
        <p:blipFill rotWithShape="1">
          <a:blip r:embed="rId9">
            <a:alphaModFix/>
          </a:blip>
          <a:srcRect b="26407" l="0" r="0" t="0"/>
          <a:stretch/>
        </p:blipFill>
        <p:spPr>
          <a:xfrm>
            <a:off x="4422186" y="4501691"/>
            <a:ext cx="1798070" cy="1323255"/>
          </a:xfrm>
          <a:prstGeom prst="rect">
            <a:avLst/>
          </a:prstGeom>
          <a:noFill/>
          <a:ln>
            <a:noFill/>
          </a:ln>
        </p:spPr>
      </p:pic>
      <p:sp>
        <p:nvSpPr>
          <p:cNvPr id="122" name="Google Shape;122;p2"/>
          <p:cNvSpPr/>
          <p:nvPr/>
        </p:nvSpPr>
        <p:spPr>
          <a:xfrm rot="504017">
            <a:off x="7266062" y="-419225"/>
            <a:ext cx="1243750" cy="7730177"/>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 name="Google Shape;123;p2"/>
          <p:cNvSpPr txBox="1"/>
          <p:nvPr/>
        </p:nvSpPr>
        <p:spPr>
          <a:xfrm>
            <a:off x="8916211" y="563227"/>
            <a:ext cx="3189703"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lt1"/>
                </a:solidFill>
                <a:latin typeface="Arial"/>
                <a:ea typeface="Arial"/>
                <a:cs typeface="Arial"/>
                <a:sym typeface="Arial"/>
              </a:rPr>
              <a:t>Conducting Races for motorsport enthusiasts on a pay per view basis</a:t>
            </a:r>
            <a:endParaRPr/>
          </a:p>
        </p:txBody>
      </p:sp>
      <p:sp>
        <p:nvSpPr>
          <p:cNvPr id="124" name="Google Shape;124;p2"/>
          <p:cNvSpPr txBox="1"/>
          <p:nvPr/>
        </p:nvSpPr>
        <p:spPr>
          <a:xfrm>
            <a:off x="8663179" y="5298369"/>
            <a:ext cx="3189703"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lt1"/>
                </a:solidFill>
                <a:latin typeface="Arial"/>
                <a:ea typeface="Arial"/>
                <a:cs typeface="Arial"/>
                <a:sym typeface="Arial"/>
              </a:rPr>
              <a:t>Limited Betting Limits with confined Racing Odds</a:t>
            </a:r>
            <a:endParaRPr/>
          </a:p>
        </p:txBody>
      </p:sp>
      <p:sp>
        <p:nvSpPr>
          <p:cNvPr id="125" name="Google Shape;125;p2"/>
          <p:cNvSpPr txBox="1"/>
          <p:nvPr/>
        </p:nvSpPr>
        <p:spPr>
          <a:xfrm>
            <a:off x="8813547" y="2852640"/>
            <a:ext cx="3189703"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lt1"/>
                </a:solidFill>
                <a:latin typeface="Arial"/>
                <a:ea typeface="Arial"/>
                <a:cs typeface="Arial"/>
                <a:sym typeface="Arial"/>
              </a:rPr>
              <a:t>Designing and Manufacturing simple Race Cars  </a:t>
            </a:r>
            <a:endParaRPr/>
          </a:p>
        </p:txBody>
      </p:sp>
      <p:sp>
        <p:nvSpPr>
          <p:cNvPr id="126" name="Google Shape;126;p2"/>
          <p:cNvSpPr txBox="1"/>
          <p:nvPr/>
        </p:nvSpPr>
        <p:spPr>
          <a:xfrm rot="5400000">
            <a:off x="-2792953" y="3622833"/>
            <a:ext cx="6162559"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EB3E5A"/>
                </a:solidFill>
                <a:latin typeface="Arial"/>
                <a:ea typeface="Arial"/>
                <a:cs typeface="Arial"/>
                <a:sym typeface="Arial"/>
              </a:rPr>
              <a:t>HISTORY</a:t>
            </a:r>
            <a:r>
              <a:rPr lang="en-US" sz="1400">
                <a:solidFill>
                  <a:srgbClr val="D8D8D8"/>
                </a:solidFill>
                <a:latin typeface="Arial"/>
                <a:ea typeface="Arial"/>
                <a:cs typeface="Arial"/>
                <a:sym typeface="Arial"/>
              </a:rPr>
              <a:t> </a:t>
            </a:r>
            <a:r>
              <a:rPr lang="en-US" sz="1400">
                <a:solidFill>
                  <a:srgbClr val="5EC4C0"/>
                </a:solidFill>
                <a:latin typeface="Arial"/>
                <a:ea typeface="Arial"/>
                <a:cs typeface="Arial"/>
                <a:sym typeface="Arial"/>
              </a:rPr>
              <a:t>+</a:t>
            </a:r>
            <a:r>
              <a:rPr lang="en-US" sz="1400">
                <a:solidFill>
                  <a:schemeClr val="dk1"/>
                </a:solidFill>
                <a:latin typeface="Arial"/>
                <a:ea typeface="Arial"/>
                <a:cs typeface="Arial"/>
                <a:sym typeface="Arial"/>
              </a:rPr>
              <a:t> </a:t>
            </a:r>
            <a:r>
              <a:rPr lang="en-US" sz="1400">
                <a:solidFill>
                  <a:srgbClr val="5EC4C0"/>
                </a:solidFill>
                <a:latin typeface="Arial"/>
                <a:ea typeface="Arial"/>
                <a:cs typeface="Arial"/>
                <a:sym typeface="Arial"/>
              </a:rPr>
              <a:t>BUSINESS IDEA + MARKETING + FINANCE + COMPANY + EXIT  PLAN    </a:t>
            </a:r>
            <a:endParaRPr/>
          </a:p>
        </p:txBody>
      </p:sp>
    </p:spTree>
  </p:cSld>
  <p:clrMapOvr>
    <a:masterClrMapping/>
  </p:clrMapOvr>
  <mc:AlternateContent>
    <mc:Choice Requires="p14">
      <p:transition spd="slow" p14:dur="125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500"/>
                                        <p:tgtEl>
                                          <p:spTgt spid="116"/>
                                        </p:tgtEl>
                                      </p:cBhvr>
                                    </p:animEffect>
                                  </p:childTnLst>
                                </p:cTn>
                              </p:par>
                              <p:par>
                                <p:cTn fill="hold" nodeType="with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500"/>
                                        <p:tgtEl>
                                          <p:spTgt spid="11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500"/>
                                        <p:tgtEl>
                                          <p:spTgt spid="1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500"/>
                                        <p:tgtEl>
                                          <p:spTgt spid="120"/>
                                        </p:tgtEl>
                                      </p:cBhvr>
                                    </p:animEffect>
                                  </p:childTnLst>
                                </p:cTn>
                              </p:par>
                              <p:par>
                                <p:cTn fill="hold" nodeType="with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500"/>
                                        <p:tgtEl>
                                          <p:spTgt spid="11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500"/>
                                        <p:tgtEl>
                                          <p:spTgt spid="1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500"/>
                                        <p:tgtEl>
                                          <p:spTgt spid="12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500"/>
                                        <p:tgtEl>
                                          <p:spTgt spid="124"/>
                                        </p:tgtEl>
                                      </p:cBhvr>
                                    </p:animEffect>
                                  </p:childTnLst>
                                </p:cTn>
                              </p:par>
                              <p:par>
                                <p:cTn fill="hold" nodeType="with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500"/>
                                        <p:tgtEl>
                                          <p:spTgt spid="1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grpSp>
        <p:nvGrpSpPr>
          <p:cNvPr id="131" name="Google Shape;131;p3"/>
          <p:cNvGrpSpPr/>
          <p:nvPr/>
        </p:nvGrpSpPr>
        <p:grpSpPr>
          <a:xfrm flipH="1">
            <a:off x="8967740" y="3513688"/>
            <a:ext cx="1956723" cy="1979616"/>
            <a:chOff x="80963" y="92075"/>
            <a:chExt cx="4068763" cy="4068763"/>
          </a:xfrm>
        </p:grpSpPr>
        <p:sp>
          <p:nvSpPr>
            <p:cNvPr id="132" name="Google Shape;132;p3"/>
            <p:cNvSpPr/>
            <p:nvPr/>
          </p:nvSpPr>
          <p:spPr>
            <a:xfrm>
              <a:off x="80963" y="92075"/>
              <a:ext cx="4068763" cy="4068763"/>
            </a:xfrm>
            <a:custGeom>
              <a:rect b="b" l="l" r="r" t="t"/>
              <a:pathLst>
                <a:path extrusionOk="0" h="19679" w="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232323"/>
            </a:solidFill>
            <a:ln cap="flat" cmpd="sng" w="25400">
              <a:solidFill>
                <a:srgbClr val="000000">
                  <a:alpha val="0"/>
                </a:srgbClr>
              </a:solidFill>
              <a:prstDash val="solid"/>
              <a:miter lim="0"/>
              <a:headEnd len="sm" w="sm" type="none"/>
              <a:tailEnd len="sm" w="sm" type="none"/>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sz="4000">
                <a:solidFill>
                  <a:srgbClr val="FFFFFF"/>
                </a:solidFill>
                <a:latin typeface="Calibri"/>
                <a:ea typeface="Calibri"/>
                <a:cs typeface="Calibri"/>
                <a:sym typeface="Calibri"/>
              </a:endParaRPr>
            </a:p>
          </p:txBody>
        </p:sp>
        <p:sp>
          <p:nvSpPr>
            <p:cNvPr id="133" name="Google Shape;133;p3"/>
            <p:cNvSpPr/>
            <p:nvPr/>
          </p:nvSpPr>
          <p:spPr>
            <a:xfrm>
              <a:off x="341313" y="341312"/>
              <a:ext cx="3559176" cy="3559176"/>
            </a:xfrm>
            <a:custGeom>
              <a:rect b="b" l="l" r="r" t="t"/>
              <a:pathLst>
                <a:path extrusionOk="0" h="19679" w="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BEBEB"/>
            </a:solidFill>
            <a:ln cap="flat" cmpd="sng" w="25400">
              <a:solidFill>
                <a:srgbClr val="000000">
                  <a:alpha val="0"/>
                </a:srgbClr>
              </a:solidFill>
              <a:prstDash val="solid"/>
              <a:miter lim="0"/>
              <a:headEnd len="sm" w="sm" type="none"/>
              <a:tailEnd len="sm" w="sm" type="none"/>
            </a:ln>
            <a:effectLst>
              <a:outerShdw blurRad="127000" rotWithShape="0" algn="ctr">
                <a:srgbClr val="000000">
                  <a:alpha val="10980"/>
                </a:srgbClr>
              </a:outerShdw>
            </a:effectLst>
          </p:spPr>
          <p:txBody>
            <a:bodyPr anchorCtr="0" anchor="ctr" bIns="50800" lIns="50800" spcFirstLastPara="1" rIns="50800" wrap="square" tIns="50800">
              <a:noAutofit/>
            </a:bodyPr>
            <a:lstStyle/>
            <a:p>
              <a:pPr indent="0" lvl="0" marL="0" marR="0" rtl="0" algn="l">
                <a:spcBef>
                  <a:spcPts val="0"/>
                </a:spcBef>
                <a:spcAft>
                  <a:spcPts val="0"/>
                </a:spcAft>
                <a:buNone/>
              </a:pPr>
              <a:r>
                <a:t/>
              </a:r>
              <a:endParaRPr sz="4000">
                <a:solidFill>
                  <a:srgbClr val="FFFFFF"/>
                </a:solidFill>
                <a:latin typeface="Calibri"/>
                <a:ea typeface="Calibri"/>
                <a:cs typeface="Calibri"/>
                <a:sym typeface="Calibri"/>
              </a:endParaRPr>
            </a:p>
          </p:txBody>
        </p:sp>
      </p:grpSp>
      <p:grpSp>
        <p:nvGrpSpPr>
          <p:cNvPr id="134" name="Google Shape;134;p3"/>
          <p:cNvGrpSpPr/>
          <p:nvPr/>
        </p:nvGrpSpPr>
        <p:grpSpPr>
          <a:xfrm flipH="1">
            <a:off x="3543208" y="3617413"/>
            <a:ext cx="1956723" cy="1979616"/>
            <a:chOff x="80963" y="92075"/>
            <a:chExt cx="4068763" cy="4068763"/>
          </a:xfrm>
        </p:grpSpPr>
        <p:sp>
          <p:nvSpPr>
            <p:cNvPr id="135" name="Google Shape;135;p3"/>
            <p:cNvSpPr/>
            <p:nvPr/>
          </p:nvSpPr>
          <p:spPr>
            <a:xfrm>
              <a:off x="80963" y="92075"/>
              <a:ext cx="4068763" cy="4068763"/>
            </a:xfrm>
            <a:custGeom>
              <a:rect b="b" l="l" r="r" t="t"/>
              <a:pathLst>
                <a:path extrusionOk="0" h="19679" w="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232323"/>
            </a:solidFill>
            <a:ln cap="flat" cmpd="sng" w="25400">
              <a:solidFill>
                <a:srgbClr val="000000">
                  <a:alpha val="0"/>
                </a:srgbClr>
              </a:solidFill>
              <a:prstDash val="solid"/>
              <a:miter lim="0"/>
              <a:headEnd len="sm" w="sm" type="none"/>
              <a:tailEnd len="sm" w="sm" type="none"/>
            </a:ln>
          </p:spPr>
          <p:txBody>
            <a:bodyPr anchorCtr="0" anchor="ctr" bIns="50800" lIns="50800" spcFirstLastPara="1" rIns="50800" wrap="square" tIns="50800">
              <a:noAutofit/>
            </a:bodyPr>
            <a:lstStyle/>
            <a:p>
              <a:pPr indent="0" lvl="0" marL="0" marR="0" rtl="0" algn="l">
                <a:spcBef>
                  <a:spcPts val="0"/>
                </a:spcBef>
                <a:spcAft>
                  <a:spcPts val="0"/>
                </a:spcAft>
                <a:buNone/>
              </a:pPr>
              <a:r>
                <a:t/>
              </a:r>
              <a:endParaRPr sz="4000">
                <a:solidFill>
                  <a:srgbClr val="FFFFFF"/>
                </a:solidFill>
                <a:latin typeface="Calibri"/>
                <a:ea typeface="Calibri"/>
                <a:cs typeface="Calibri"/>
                <a:sym typeface="Calibri"/>
              </a:endParaRPr>
            </a:p>
          </p:txBody>
        </p:sp>
        <p:sp>
          <p:nvSpPr>
            <p:cNvPr id="136" name="Google Shape;136;p3"/>
            <p:cNvSpPr/>
            <p:nvPr/>
          </p:nvSpPr>
          <p:spPr>
            <a:xfrm>
              <a:off x="341313" y="341312"/>
              <a:ext cx="3559176" cy="3559176"/>
            </a:xfrm>
            <a:custGeom>
              <a:rect b="b" l="l" r="r" t="t"/>
              <a:pathLst>
                <a:path extrusionOk="0" h="19679" w="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BEBEB"/>
            </a:solidFill>
            <a:ln cap="flat" cmpd="sng" w="25400">
              <a:solidFill>
                <a:srgbClr val="000000">
                  <a:alpha val="0"/>
                </a:srgbClr>
              </a:solidFill>
              <a:prstDash val="solid"/>
              <a:miter lim="0"/>
              <a:headEnd len="sm" w="sm" type="none"/>
              <a:tailEnd len="sm" w="sm" type="none"/>
            </a:ln>
            <a:effectLst>
              <a:outerShdw blurRad="127000" rotWithShape="0" algn="ctr">
                <a:srgbClr val="000000">
                  <a:alpha val="10980"/>
                </a:srgbClr>
              </a:outerShdw>
            </a:effectLst>
          </p:spPr>
          <p:txBody>
            <a:bodyPr anchorCtr="0" anchor="ctr" bIns="50800" lIns="50800" spcFirstLastPara="1" rIns="50800" wrap="square" tIns="50800">
              <a:noAutofit/>
            </a:bodyPr>
            <a:lstStyle/>
            <a:p>
              <a:pPr indent="0" lvl="0" marL="0" marR="0" rtl="0" algn="l">
                <a:spcBef>
                  <a:spcPts val="0"/>
                </a:spcBef>
                <a:spcAft>
                  <a:spcPts val="0"/>
                </a:spcAft>
                <a:buNone/>
              </a:pPr>
              <a:r>
                <a:t/>
              </a:r>
              <a:endParaRPr sz="4000">
                <a:solidFill>
                  <a:srgbClr val="FFFFFF"/>
                </a:solidFill>
                <a:latin typeface="Calibri"/>
                <a:ea typeface="Calibri"/>
                <a:cs typeface="Calibri"/>
                <a:sym typeface="Calibri"/>
              </a:endParaRPr>
            </a:p>
          </p:txBody>
        </p:sp>
      </p:grpSp>
      <p:cxnSp>
        <p:nvCxnSpPr>
          <p:cNvPr id="137" name="Google Shape;137;p3"/>
          <p:cNvCxnSpPr/>
          <p:nvPr/>
        </p:nvCxnSpPr>
        <p:spPr>
          <a:xfrm>
            <a:off x="576281" y="1045035"/>
            <a:ext cx="0" cy="2471351"/>
          </a:xfrm>
          <a:prstGeom prst="straightConnector1">
            <a:avLst/>
          </a:prstGeom>
          <a:noFill/>
          <a:ln cap="flat" cmpd="sng" w="127000">
            <a:solidFill>
              <a:srgbClr val="EB3E5A"/>
            </a:solidFill>
            <a:prstDash val="solid"/>
            <a:miter lim="800000"/>
            <a:headEnd len="sm" w="sm" type="none"/>
            <a:tailEnd len="sm" w="sm" type="none"/>
          </a:ln>
        </p:spPr>
      </p:cxnSp>
      <p:cxnSp>
        <p:nvCxnSpPr>
          <p:cNvPr id="138" name="Google Shape;138;p3"/>
          <p:cNvCxnSpPr/>
          <p:nvPr/>
        </p:nvCxnSpPr>
        <p:spPr>
          <a:xfrm>
            <a:off x="576281" y="-301531"/>
            <a:ext cx="0" cy="558140"/>
          </a:xfrm>
          <a:prstGeom prst="straightConnector1">
            <a:avLst/>
          </a:prstGeom>
          <a:noFill/>
          <a:ln cap="flat" cmpd="sng" w="127000">
            <a:solidFill>
              <a:srgbClr val="EB3E5A"/>
            </a:solidFill>
            <a:prstDash val="solid"/>
            <a:miter lim="800000"/>
            <a:headEnd len="sm" w="sm" type="none"/>
            <a:tailEnd len="sm" w="sm" type="none"/>
          </a:ln>
        </p:spPr>
      </p:cxnSp>
      <p:pic>
        <p:nvPicPr>
          <p:cNvPr id="139" name="Google Shape;139;p3"/>
          <p:cNvPicPr preferRelativeResize="0"/>
          <p:nvPr/>
        </p:nvPicPr>
        <p:blipFill rotWithShape="1">
          <a:blip r:embed="rId3">
            <a:alphaModFix/>
          </a:blip>
          <a:srcRect b="0" l="0" r="0" t="0"/>
          <a:stretch/>
        </p:blipFill>
        <p:spPr>
          <a:xfrm>
            <a:off x="4780" y="318800"/>
            <a:ext cx="1188721" cy="664044"/>
          </a:xfrm>
          <a:prstGeom prst="rect">
            <a:avLst/>
          </a:prstGeom>
          <a:noFill/>
          <a:ln>
            <a:noFill/>
          </a:ln>
        </p:spPr>
      </p:pic>
      <p:sp>
        <p:nvSpPr>
          <p:cNvPr id="140" name="Google Shape;140;p3"/>
          <p:cNvSpPr txBox="1"/>
          <p:nvPr/>
        </p:nvSpPr>
        <p:spPr>
          <a:xfrm>
            <a:off x="694958" y="884488"/>
            <a:ext cx="3412789"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lt1"/>
                </a:solidFill>
                <a:latin typeface="Arial"/>
                <a:ea typeface="Arial"/>
                <a:cs typeface="Arial"/>
                <a:sym typeface="Arial"/>
              </a:rPr>
              <a:t>INVESTMENT</a:t>
            </a:r>
            <a:endParaRPr/>
          </a:p>
        </p:txBody>
      </p:sp>
      <p:sp>
        <p:nvSpPr>
          <p:cNvPr id="141" name="Google Shape;141;p3"/>
          <p:cNvSpPr txBox="1"/>
          <p:nvPr/>
        </p:nvSpPr>
        <p:spPr>
          <a:xfrm>
            <a:off x="3096015" y="1780117"/>
            <a:ext cx="3055601"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0">
                <a:solidFill>
                  <a:schemeClr val="lt1"/>
                </a:solidFill>
                <a:latin typeface="Calibri"/>
                <a:ea typeface="Calibri"/>
                <a:cs typeface="Calibri"/>
                <a:sym typeface="Calibri"/>
              </a:rPr>
              <a:t>$10M</a:t>
            </a:r>
            <a:endParaRPr/>
          </a:p>
        </p:txBody>
      </p:sp>
      <p:sp>
        <p:nvSpPr>
          <p:cNvPr id="142" name="Google Shape;142;p3"/>
          <p:cNvSpPr txBox="1"/>
          <p:nvPr/>
        </p:nvSpPr>
        <p:spPr>
          <a:xfrm>
            <a:off x="3342621" y="2954034"/>
            <a:ext cx="274686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60DBC7"/>
                </a:solidFill>
                <a:latin typeface="Arial"/>
                <a:ea typeface="Arial"/>
                <a:cs typeface="Arial"/>
                <a:sym typeface="Arial"/>
              </a:rPr>
              <a:t>INVESTMENT</a:t>
            </a:r>
            <a:endParaRPr/>
          </a:p>
        </p:txBody>
      </p:sp>
      <p:pic>
        <p:nvPicPr>
          <p:cNvPr id="143" name="Google Shape;143;p3"/>
          <p:cNvPicPr preferRelativeResize="0"/>
          <p:nvPr/>
        </p:nvPicPr>
        <p:blipFill rotWithShape="1">
          <a:blip r:embed="rId4">
            <a:alphaModFix/>
          </a:blip>
          <a:srcRect b="14999" l="0" r="0" t="0"/>
          <a:stretch/>
        </p:blipFill>
        <p:spPr>
          <a:xfrm>
            <a:off x="3627545" y="3754175"/>
            <a:ext cx="1770182" cy="1568574"/>
          </a:xfrm>
          <a:prstGeom prst="rect">
            <a:avLst/>
          </a:prstGeom>
          <a:noFill/>
          <a:ln>
            <a:noFill/>
          </a:ln>
        </p:spPr>
      </p:pic>
      <p:pic>
        <p:nvPicPr>
          <p:cNvPr id="144" name="Google Shape;144;p3"/>
          <p:cNvPicPr preferRelativeResize="0"/>
          <p:nvPr/>
        </p:nvPicPr>
        <p:blipFill rotWithShape="1">
          <a:blip r:embed="rId5">
            <a:alphaModFix/>
          </a:blip>
          <a:srcRect b="12579" l="0" r="0" t="0"/>
          <a:stretch/>
        </p:blipFill>
        <p:spPr>
          <a:xfrm>
            <a:off x="9192885" y="3856255"/>
            <a:ext cx="1439099" cy="1258080"/>
          </a:xfrm>
          <a:prstGeom prst="rect">
            <a:avLst/>
          </a:prstGeom>
          <a:noFill/>
          <a:ln>
            <a:noFill/>
          </a:ln>
        </p:spPr>
      </p:pic>
      <p:cxnSp>
        <p:nvCxnSpPr>
          <p:cNvPr id="145" name="Google Shape;145;p3"/>
          <p:cNvCxnSpPr/>
          <p:nvPr/>
        </p:nvCxnSpPr>
        <p:spPr>
          <a:xfrm flipH="1" rot="10800000">
            <a:off x="7268323" y="2046969"/>
            <a:ext cx="1" cy="3196117"/>
          </a:xfrm>
          <a:prstGeom prst="straightConnector1">
            <a:avLst/>
          </a:prstGeom>
          <a:noFill/>
          <a:ln cap="flat" cmpd="sng" w="47625">
            <a:solidFill>
              <a:srgbClr val="EB3E5A"/>
            </a:solidFill>
            <a:prstDash val="solid"/>
            <a:miter lim="800000"/>
            <a:headEnd len="sm" w="sm" type="none"/>
            <a:tailEnd len="sm" w="sm" type="none"/>
          </a:ln>
        </p:spPr>
      </p:cxnSp>
      <p:sp>
        <p:nvSpPr>
          <p:cNvPr id="146" name="Google Shape;146;p3"/>
          <p:cNvSpPr txBox="1"/>
          <p:nvPr/>
        </p:nvSpPr>
        <p:spPr>
          <a:xfrm>
            <a:off x="8944217" y="1750621"/>
            <a:ext cx="3055601"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0">
                <a:solidFill>
                  <a:schemeClr val="lt1"/>
                </a:solidFill>
                <a:latin typeface="Calibri"/>
                <a:ea typeface="Calibri"/>
                <a:cs typeface="Calibri"/>
                <a:sym typeface="Calibri"/>
              </a:rPr>
              <a:t>30%</a:t>
            </a:r>
            <a:endParaRPr/>
          </a:p>
        </p:txBody>
      </p:sp>
      <p:sp>
        <p:nvSpPr>
          <p:cNvPr id="147" name="Google Shape;147;p3"/>
          <p:cNvSpPr txBox="1"/>
          <p:nvPr/>
        </p:nvSpPr>
        <p:spPr>
          <a:xfrm>
            <a:off x="8555655" y="2854619"/>
            <a:ext cx="2746862"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rgbClr val="60DBC7"/>
                </a:solidFill>
                <a:latin typeface="Arial"/>
                <a:ea typeface="Arial"/>
                <a:cs typeface="Arial"/>
                <a:sym typeface="Arial"/>
              </a:rPr>
              <a:t>EQUITY</a:t>
            </a:r>
            <a:endParaRPr/>
          </a:p>
        </p:txBody>
      </p:sp>
      <p:sp>
        <p:nvSpPr>
          <p:cNvPr id="148" name="Google Shape;148;p3"/>
          <p:cNvSpPr txBox="1"/>
          <p:nvPr/>
        </p:nvSpPr>
        <p:spPr>
          <a:xfrm rot="5400000">
            <a:off x="-2792953" y="3622833"/>
            <a:ext cx="6162559"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5EC4C0"/>
                </a:solidFill>
                <a:latin typeface="Arial"/>
                <a:ea typeface="Arial"/>
                <a:cs typeface="Arial"/>
                <a:sym typeface="Arial"/>
              </a:rPr>
              <a:t>HISTORY</a:t>
            </a:r>
            <a:r>
              <a:rPr lang="en-US" sz="1400">
                <a:solidFill>
                  <a:srgbClr val="D8D8D8"/>
                </a:solidFill>
                <a:latin typeface="Arial"/>
                <a:ea typeface="Arial"/>
                <a:cs typeface="Arial"/>
                <a:sym typeface="Arial"/>
              </a:rPr>
              <a:t> </a:t>
            </a:r>
            <a:r>
              <a:rPr lang="en-US" sz="1400">
                <a:solidFill>
                  <a:srgbClr val="5EC4C0"/>
                </a:solidFill>
                <a:latin typeface="Arial"/>
                <a:ea typeface="Arial"/>
                <a:cs typeface="Arial"/>
                <a:sym typeface="Arial"/>
              </a:rPr>
              <a:t>+</a:t>
            </a:r>
            <a:r>
              <a:rPr lang="en-US" sz="1400">
                <a:solidFill>
                  <a:schemeClr val="dk1"/>
                </a:solidFill>
                <a:latin typeface="Arial"/>
                <a:ea typeface="Arial"/>
                <a:cs typeface="Arial"/>
                <a:sym typeface="Arial"/>
              </a:rPr>
              <a:t> </a:t>
            </a:r>
            <a:r>
              <a:rPr lang="en-US" sz="1400">
                <a:solidFill>
                  <a:srgbClr val="EB3E5A"/>
                </a:solidFill>
                <a:latin typeface="Arial"/>
                <a:ea typeface="Arial"/>
                <a:cs typeface="Arial"/>
                <a:sym typeface="Arial"/>
              </a:rPr>
              <a:t>BUSINESS IDEA </a:t>
            </a:r>
            <a:r>
              <a:rPr lang="en-US" sz="1400">
                <a:solidFill>
                  <a:srgbClr val="5EC4C0"/>
                </a:solidFill>
                <a:latin typeface="Arial"/>
                <a:ea typeface="Arial"/>
                <a:cs typeface="Arial"/>
                <a:sym typeface="Arial"/>
              </a:rPr>
              <a:t>+ MARKETING + FINANCE + COMPANY + EXIT  PLAN    </a:t>
            </a:r>
            <a:endParaRPr/>
          </a:p>
        </p:txBody>
      </p:sp>
    </p:spTree>
  </p:cSld>
  <p:clrMapOvr>
    <a:masterClrMapping/>
  </p:clrMapOvr>
  <mc:AlternateContent>
    <mc:Choice Requires="p14">
      <p:transition spd="slow" p14:dur="125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500"/>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500"/>
                                        <p:tgtEl>
                                          <p:spTgt spid="134"/>
                                        </p:tgtEl>
                                      </p:cBhvr>
                                    </p:animEffect>
                                  </p:childTnLst>
                                </p:cTn>
                              </p:par>
                              <p:par>
                                <p:cTn fill="hold" nodeType="with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500"/>
                                        <p:tgtEl>
                                          <p:spTgt spid="141"/>
                                        </p:tgtEl>
                                      </p:cBhvr>
                                    </p:animEffect>
                                  </p:childTnLst>
                                </p:cTn>
                              </p:par>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500"/>
                                        <p:tgtEl>
                                          <p:spTgt spid="142"/>
                                        </p:tgtEl>
                                      </p:cBhvr>
                                    </p:animEffect>
                                  </p:childTnLst>
                                </p:cTn>
                              </p:par>
                              <p:par>
                                <p:cTn fill="hold" nodeType="with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500"/>
                                        <p:tgtEl>
                                          <p:spTgt spid="1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500"/>
                                        <p:tgtEl>
                                          <p:spTgt spid="131"/>
                                        </p:tgtEl>
                                      </p:cBhvr>
                                    </p:animEffect>
                                  </p:childTnLst>
                                </p:cTn>
                              </p:par>
                              <p:par>
                                <p:cTn fill="hold" nodeType="with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500"/>
                                        <p:tgtEl>
                                          <p:spTgt spid="144"/>
                                        </p:tgtEl>
                                      </p:cBhvr>
                                    </p:animEffect>
                                  </p:childTnLst>
                                </p:cTn>
                              </p:par>
                              <p:par>
                                <p:cTn fill="hold" nodeType="with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500"/>
                                        <p:tgtEl>
                                          <p:spTgt spid="146"/>
                                        </p:tgtEl>
                                      </p:cBhvr>
                                    </p:animEffect>
                                  </p:childTnLst>
                                </p:cTn>
                              </p:par>
                              <p:par>
                                <p:cTn fill="hold" nodeType="with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500"/>
                                        <p:tgtEl>
                                          <p:spTgt spid="1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4"/>
          <p:cNvSpPr/>
          <p:nvPr/>
        </p:nvSpPr>
        <p:spPr>
          <a:xfrm flipH="1">
            <a:off x="7418678" y="-11231"/>
            <a:ext cx="5284068" cy="6891693"/>
          </a:xfrm>
          <a:prstGeom prst="parallelogram">
            <a:avLst>
              <a:gd fmla="val 25000"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 name="Google Shape;155;p4"/>
          <p:cNvSpPr/>
          <p:nvPr/>
        </p:nvSpPr>
        <p:spPr>
          <a:xfrm flipH="1">
            <a:off x="3294381" y="11231"/>
            <a:ext cx="5517821" cy="6858000"/>
          </a:xfrm>
          <a:prstGeom prst="parallelogram">
            <a:avLst>
              <a:gd fmla="val 25000"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 name="Google Shape;156;p4"/>
          <p:cNvSpPr/>
          <p:nvPr/>
        </p:nvSpPr>
        <p:spPr>
          <a:xfrm flipH="1">
            <a:off x="-817241" y="0"/>
            <a:ext cx="5517821" cy="6858000"/>
          </a:xfrm>
          <a:prstGeom prst="parallelogram">
            <a:avLst>
              <a:gd fmla="val 25000"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7" name="Google Shape;157;p4"/>
          <p:cNvSpPr/>
          <p:nvPr/>
        </p:nvSpPr>
        <p:spPr>
          <a:xfrm flipH="1">
            <a:off x="-827214" y="-11231"/>
            <a:ext cx="5517821" cy="6858000"/>
          </a:xfrm>
          <a:prstGeom prst="parallelogram">
            <a:avLst>
              <a:gd fmla="val 25000" name="adj"/>
            </a:avLst>
          </a:prstGeom>
          <a:blipFill rotWithShape="0">
            <a:blip r:embed="rId3">
              <a:alphaModFix amt="24000"/>
            </a:blip>
            <a:stretch>
              <a:fillRect b="129" l="-116364" r="-77218" t="13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8" name="Google Shape;158;p4"/>
          <p:cNvSpPr/>
          <p:nvPr/>
        </p:nvSpPr>
        <p:spPr>
          <a:xfrm flipH="1">
            <a:off x="3311963" y="0"/>
            <a:ext cx="5517821" cy="6858000"/>
          </a:xfrm>
          <a:prstGeom prst="parallelogram">
            <a:avLst>
              <a:gd fmla="val 25000" name="adj"/>
            </a:avLst>
          </a:prstGeom>
          <a:blipFill rotWithShape="0">
            <a:blip r:embed="rId4">
              <a:alphaModFix amt="26000"/>
            </a:blip>
            <a:stretch>
              <a:fillRect b="129" l="-5454" r="-57648" t="13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 name="Google Shape;159;p4"/>
          <p:cNvSpPr/>
          <p:nvPr/>
        </p:nvSpPr>
        <p:spPr>
          <a:xfrm flipH="1">
            <a:off x="7451140" y="0"/>
            <a:ext cx="5251606" cy="6858000"/>
          </a:xfrm>
          <a:prstGeom prst="parallelogram">
            <a:avLst>
              <a:gd fmla="val 25000" name="adj"/>
            </a:avLst>
          </a:prstGeom>
          <a:blipFill rotWithShape="0">
            <a:blip r:embed="rId5">
              <a:alphaModFix amt="28000"/>
            </a:blip>
            <a:stretch>
              <a:fillRect b="130" l="-31546" r="-96789" t="13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60" name="Google Shape;160;p4"/>
          <p:cNvCxnSpPr/>
          <p:nvPr/>
        </p:nvCxnSpPr>
        <p:spPr>
          <a:xfrm>
            <a:off x="576281" y="1045035"/>
            <a:ext cx="0" cy="2471351"/>
          </a:xfrm>
          <a:prstGeom prst="straightConnector1">
            <a:avLst/>
          </a:prstGeom>
          <a:noFill/>
          <a:ln cap="flat" cmpd="sng" w="127000">
            <a:solidFill>
              <a:srgbClr val="EB3E5A"/>
            </a:solidFill>
            <a:prstDash val="solid"/>
            <a:miter lim="800000"/>
            <a:headEnd len="sm" w="sm" type="none"/>
            <a:tailEnd len="sm" w="sm" type="none"/>
          </a:ln>
        </p:spPr>
      </p:cxnSp>
      <p:cxnSp>
        <p:nvCxnSpPr>
          <p:cNvPr id="161" name="Google Shape;161;p4"/>
          <p:cNvCxnSpPr/>
          <p:nvPr/>
        </p:nvCxnSpPr>
        <p:spPr>
          <a:xfrm>
            <a:off x="576281" y="-301531"/>
            <a:ext cx="0" cy="558140"/>
          </a:xfrm>
          <a:prstGeom prst="straightConnector1">
            <a:avLst/>
          </a:prstGeom>
          <a:noFill/>
          <a:ln cap="flat" cmpd="sng" w="127000">
            <a:solidFill>
              <a:srgbClr val="EB3E5A"/>
            </a:solidFill>
            <a:prstDash val="solid"/>
            <a:miter lim="800000"/>
            <a:headEnd len="sm" w="sm" type="none"/>
            <a:tailEnd len="sm" w="sm" type="none"/>
          </a:ln>
        </p:spPr>
      </p:cxnSp>
      <p:pic>
        <p:nvPicPr>
          <p:cNvPr id="162" name="Google Shape;162;p4"/>
          <p:cNvPicPr preferRelativeResize="0"/>
          <p:nvPr/>
        </p:nvPicPr>
        <p:blipFill rotWithShape="1">
          <a:blip r:embed="rId6">
            <a:alphaModFix/>
          </a:blip>
          <a:srcRect b="0" l="0" r="0" t="0"/>
          <a:stretch/>
        </p:blipFill>
        <p:spPr>
          <a:xfrm>
            <a:off x="4780" y="318800"/>
            <a:ext cx="1188721" cy="664044"/>
          </a:xfrm>
          <a:prstGeom prst="rect">
            <a:avLst/>
          </a:prstGeom>
          <a:noFill/>
          <a:ln>
            <a:noFill/>
          </a:ln>
        </p:spPr>
      </p:pic>
      <p:sp>
        <p:nvSpPr>
          <p:cNvPr id="163" name="Google Shape;163;p4"/>
          <p:cNvSpPr txBox="1"/>
          <p:nvPr/>
        </p:nvSpPr>
        <p:spPr>
          <a:xfrm>
            <a:off x="694958" y="884488"/>
            <a:ext cx="3412789"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lt1"/>
                </a:solidFill>
                <a:latin typeface="Arial"/>
                <a:ea typeface="Arial"/>
                <a:cs typeface="Arial"/>
                <a:sym typeface="Arial"/>
              </a:rPr>
              <a:t>INVESTMENT</a:t>
            </a:r>
            <a:endParaRPr/>
          </a:p>
          <a:p>
            <a:pPr indent="0" lvl="0" marL="0" marR="0" rtl="0" algn="l">
              <a:spcBef>
                <a:spcPts val="0"/>
              </a:spcBef>
              <a:spcAft>
                <a:spcPts val="0"/>
              </a:spcAft>
              <a:buNone/>
            </a:pPr>
            <a:r>
              <a:rPr lang="en-US" sz="4000">
                <a:solidFill>
                  <a:schemeClr val="lt1"/>
                </a:solidFill>
                <a:latin typeface="Arial"/>
                <a:ea typeface="Arial"/>
                <a:cs typeface="Arial"/>
                <a:sym typeface="Arial"/>
              </a:rPr>
              <a:t>BREAKDOWN</a:t>
            </a:r>
            <a:endParaRPr/>
          </a:p>
        </p:txBody>
      </p:sp>
      <p:graphicFrame>
        <p:nvGraphicFramePr>
          <p:cNvPr id="164" name="Google Shape;164;p4"/>
          <p:cNvGraphicFramePr/>
          <p:nvPr/>
        </p:nvGraphicFramePr>
        <p:xfrm>
          <a:off x="997075" y="2548699"/>
          <a:ext cx="2193487" cy="2251875"/>
        </p:xfrm>
        <a:graphic>
          <a:graphicData uri="http://schemas.openxmlformats.org/drawingml/2006/chart">
            <c:chart r:id="rId7"/>
          </a:graphicData>
        </a:graphic>
      </p:graphicFrame>
      <p:graphicFrame>
        <p:nvGraphicFramePr>
          <p:cNvPr id="165" name="Google Shape;165;p4"/>
          <p:cNvGraphicFramePr/>
          <p:nvPr/>
        </p:nvGraphicFramePr>
        <p:xfrm>
          <a:off x="5077824" y="2650783"/>
          <a:ext cx="2193487" cy="2251875"/>
        </p:xfrm>
        <a:graphic>
          <a:graphicData uri="http://schemas.openxmlformats.org/drawingml/2006/chart">
            <c:chart r:id="rId8"/>
          </a:graphicData>
        </a:graphic>
      </p:graphicFrame>
      <p:sp>
        <p:nvSpPr>
          <p:cNvPr id="166" name="Google Shape;166;p4"/>
          <p:cNvSpPr txBox="1"/>
          <p:nvPr/>
        </p:nvSpPr>
        <p:spPr>
          <a:xfrm rot="4647574">
            <a:off x="1900949" y="3701069"/>
            <a:ext cx="3885871"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chemeClr val="lt1"/>
                </a:solidFill>
                <a:latin typeface="Arial"/>
                <a:ea typeface="Arial"/>
                <a:cs typeface="Arial"/>
                <a:sym typeface="Arial"/>
              </a:rPr>
              <a:t>Facility Setup</a:t>
            </a:r>
            <a:endParaRPr/>
          </a:p>
        </p:txBody>
      </p:sp>
      <p:sp>
        <p:nvSpPr>
          <p:cNvPr id="167" name="Google Shape;167;p4"/>
          <p:cNvSpPr txBox="1"/>
          <p:nvPr/>
        </p:nvSpPr>
        <p:spPr>
          <a:xfrm>
            <a:off x="1162807" y="3254792"/>
            <a:ext cx="1854483"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800">
                <a:solidFill>
                  <a:srgbClr val="EB3E5A"/>
                </a:solidFill>
                <a:latin typeface="Arial"/>
                <a:ea typeface="Arial"/>
                <a:cs typeface="Arial"/>
                <a:sym typeface="Arial"/>
              </a:rPr>
              <a:t>53%</a:t>
            </a:r>
            <a:endParaRPr/>
          </a:p>
        </p:txBody>
      </p:sp>
      <p:sp>
        <p:nvSpPr>
          <p:cNvPr id="168" name="Google Shape;168;p4"/>
          <p:cNvSpPr txBox="1"/>
          <p:nvPr/>
        </p:nvSpPr>
        <p:spPr>
          <a:xfrm>
            <a:off x="5247325" y="3361221"/>
            <a:ext cx="1854483"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800">
                <a:solidFill>
                  <a:srgbClr val="EB3E5A"/>
                </a:solidFill>
                <a:latin typeface="Arial"/>
                <a:ea typeface="Arial"/>
                <a:cs typeface="Arial"/>
                <a:sym typeface="Arial"/>
              </a:rPr>
              <a:t>17%</a:t>
            </a:r>
            <a:endParaRPr/>
          </a:p>
        </p:txBody>
      </p:sp>
      <p:graphicFrame>
        <p:nvGraphicFramePr>
          <p:cNvPr id="169" name="Google Shape;169;p4"/>
          <p:cNvGraphicFramePr/>
          <p:nvPr/>
        </p:nvGraphicFramePr>
        <p:xfrm>
          <a:off x="8748009" y="2650783"/>
          <a:ext cx="2193487" cy="2251875"/>
        </p:xfrm>
        <a:graphic>
          <a:graphicData uri="http://schemas.openxmlformats.org/drawingml/2006/chart">
            <c:chart r:id="rId9"/>
          </a:graphicData>
        </a:graphic>
      </p:graphicFrame>
      <p:sp>
        <p:nvSpPr>
          <p:cNvPr id="170" name="Google Shape;170;p4"/>
          <p:cNvSpPr txBox="1"/>
          <p:nvPr/>
        </p:nvSpPr>
        <p:spPr>
          <a:xfrm>
            <a:off x="8938377" y="3356876"/>
            <a:ext cx="1854483"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800">
                <a:solidFill>
                  <a:srgbClr val="EB3E5A"/>
                </a:solidFill>
                <a:latin typeface="Arial"/>
                <a:ea typeface="Arial"/>
                <a:cs typeface="Arial"/>
                <a:sym typeface="Arial"/>
              </a:rPr>
              <a:t>30%</a:t>
            </a:r>
            <a:endParaRPr/>
          </a:p>
        </p:txBody>
      </p:sp>
      <p:sp>
        <p:nvSpPr>
          <p:cNvPr id="171" name="Google Shape;171;p4"/>
          <p:cNvSpPr txBox="1"/>
          <p:nvPr/>
        </p:nvSpPr>
        <p:spPr>
          <a:xfrm rot="4647574">
            <a:off x="5572900" y="3285570"/>
            <a:ext cx="4502793"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chemeClr val="lt1"/>
                </a:solidFill>
                <a:latin typeface="Arial"/>
                <a:ea typeface="Arial"/>
                <a:cs typeface="Arial"/>
                <a:sym typeface="Arial"/>
              </a:rPr>
              <a:t>Video Production</a:t>
            </a:r>
            <a:endParaRPr/>
          </a:p>
        </p:txBody>
      </p:sp>
      <p:sp>
        <p:nvSpPr>
          <p:cNvPr id="172" name="Google Shape;172;p4"/>
          <p:cNvSpPr txBox="1"/>
          <p:nvPr/>
        </p:nvSpPr>
        <p:spPr>
          <a:xfrm rot="4647574">
            <a:off x="9404957" y="3055511"/>
            <a:ext cx="4502793"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chemeClr val="lt1"/>
                </a:solidFill>
                <a:latin typeface="Arial"/>
                <a:ea typeface="Arial"/>
                <a:cs typeface="Arial"/>
                <a:sym typeface="Arial"/>
              </a:rPr>
              <a:t>Manufacturing</a:t>
            </a:r>
            <a:endParaRPr/>
          </a:p>
        </p:txBody>
      </p:sp>
      <p:sp>
        <p:nvSpPr>
          <p:cNvPr id="173" name="Google Shape;173;p4"/>
          <p:cNvSpPr txBox="1"/>
          <p:nvPr/>
        </p:nvSpPr>
        <p:spPr>
          <a:xfrm rot="5400000">
            <a:off x="-2792953" y="3622833"/>
            <a:ext cx="6162559"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5EC4C0"/>
                </a:solidFill>
                <a:latin typeface="Arial"/>
                <a:ea typeface="Arial"/>
                <a:cs typeface="Arial"/>
                <a:sym typeface="Arial"/>
              </a:rPr>
              <a:t>HISTORY</a:t>
            </a:r>
            <a:r>
              <a:rPr lang="en-US" sz="1400">
                <a:solidFill>
                  <a:srgbClr val="D8D8D8"/>
                </a:solidFill>
                <a:latin typeface="Arial"/>
                <a:ea typeface="Arial"/>
                <a:cs typeface="Arial"/>
                <a:sym typeface="Arial"/>
              </a:rPr>
              <a:t> </a:t>
            </a:r>
            <a:r>
              <a:rPr lang="en-US" sz="1400">
                <a:solidFill>
                  <a:srgbClr val="5EC4C0"/>
                </a:solidFill>
                <a:latin typeface="Arial"/>
                <a:ea typeface="Arial"/>
                <a:cs typeface="Arial"/>
                <a:sym typeface="Arial"/>
              </a:rPr>
              <a:t>+</a:t>
            </a:r>
            <a:r>
              <a:rPr lang="en-US" sz="1400">
                <a:solidFill>
                  <a:schemeClr val="dk1"/>
                </a:solidFill>
                <a:latin typeface="Arial"/>
                <a:ea typeface="Arial"/>
                <a:cs typeface="Arial"/>
                <a:sym typeface="Arial"/>
              </a:rPr>
              <a:t> </a:t>
            </a:r>
            <a:r>
              <a:rPr lang="en-US" sz="1400">
                <a:solidFill>
                  <a:srgbClr val="EB3E5A"/>
                </a:solidFill>
                <a:latin typeface="Arial"/>
                <a:ea typeface="Arial"/>
                <a:cs typeface="Arial"/>
                <a:sym typeface="Arial"/>
              </a:rPr>
              <a:t>BUSINESS IDEA </a:t>
            </a:r>
            <a:r>
              <a:rPr lang="en-US" sz="1400">
                <a:solidFill>
                  <a:srgbClr val="5EC4C0"/>
                </a:solidFill>
                <a:latin typeface="Arial"/>
                <a:ea typeface="Arial"/>
                <a:cs typeface="Arial"/>
                <a:sym typeface="Arial"/>
              </a:rPr>
              <a:t>+ MARKETING + FINANCE + COMPANY + EXIT  PLAN    </a:t>
            </a:r>
            <a:endParaRPr/>
          </a:p>
        </p:txBody>
      </p:sp>
    </p:spTree>
  </p:cSld>
  <p:clrMapOvr>
    <a:masterClrMapping/>
  </p:clrMapOvr>
  <mc:AlternateContent>
    <mc:Choice Requires="p14">
      <p:transition spd="slow" p14:dur="125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500"/>
                                        <p:tgtEl>
                                          <p:spTgt spid="1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par>
                                <p:cTn fill="hold" nodeType="with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500"/>
                                        <p:tgtEl>
                                          <p:spTgt spid="167"/>
                                        </p:tgtEl>
                                      </p:cBhvr>
                                    </p:animEffect>
                                  </p:childTnLst>
                                </p:cTn>
                              </p:par>
                              <p:par>
                                <p:cTn fill="hold" nodeType="with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500"/>
                                        <p:tgtEl>
                                          <p:spTgt spid="164"/>
                                        </p:tgtEl>
                                      </p:cBhvr>
                                    </p:animEffect>
                                  </p:childTnLst>
                                </p:cTn>
                              </p:par>
                              <p:par>
                                <p:cTn fill="hold" nodeType="with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500"/>
                                        <p:tgtEl>
                                          <p:spTgt spid="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500"/>
                                        <p:tgtEl>
                                          <p:spTgt spid="170"/>
                                        </p:tgtEl>
                                      </p:cBhvr>
                                    </p:animEffect>
                                  </p:childTnLst>
                                </p:cTn>
                              </p:par>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500"/>
                                        <p:tgtEl>
                                          <p:spTgt spid="1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par>
                                <p:cTn fill="hold" nodeType="with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500"/>
                                        <p:tgtEl>
                                          <p:spTgt spid="165"/>
                                        </p:tgtEl>
                                      </p:cBhvr>
                                    </p:animEffect>
                                  </p:childTnLst>
                                </p:cTn>
                              </p:par>
                              <p:par>
                                <p:cTn fill="hold" nodeType="with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500"/>
                                        <p:tgtEl>
                                          <p:spTgt spid="168"/>
                                        </p:tgtEl>
                                      </p:cBhvr>
                                    </p:animEffect>
                                  </p:childTnLst>
                                </p:cTn>
                              </p:par>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500"/>
                                        <p:tgtEl>
                                          <p:spTgt spid="171"/>
                                        </p:tgtEl>
                                      </p:cBhvr>
                                    </p:animEffect>
                                  </p:childTnLst>
                                </p:cTn>
                              </p:par>
                              <p:par>
                                <p:cTn fill="hold" nodeType="with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500"/>
                                        <p:tgtEl>
                                          <p:spTgt spid="1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cxnSp>
        <p:nvCxnSpPr>
          <p:cNvPr id="179" name="Google Shape;179;p5"/>
          <p:cNvCxnSpPr/>
          <p:nvPr/>
        </p:nvCxnSpPr>
        <p:spPr>
          <a:xfrm>
            <a:off x="576281" y="1046344"/>
            <a:ext cx="0" cy="2471351"/>
          </a:xfrm>
          <a:prstGeom prst="straightConnector1">
            <a:avLst/>
          </a:prstGeom>
          <a:noFill/>
          <a:ln cap="flat" cmpd="sng" w="127000">
            <a:solidFill>
              <a:srgbClr val="EB3E5A"/>
            </a:solidFill>
            <a:prstDash val="solid"/>
            <a:miter lim="800000"/>
            <a:headEnd len="sm" w="sm" type="none"/>
            <a:tailEnd len="sm" w="sm" type="none"/>
          </a:ln>
        </p:spPr>
      </p:cxnSp>
      <p:cxnSp>
        <p:nvCxnSpPr>
          <p:cNvPr id="180" name="Google Shape;180;p5"/>
          <p:cNvCxnSpPr/>
          <p:nvPr/>
        </p:nvCxnSpPr>
        <p:spPr>
          <a:xfrm>
            <a:off x="576281" y="-301531"/>
            <a:ext cx="0" cy="558140"/>
          </a:xfrm>
          <a:prstGeom prst="straightConnector1">
            <a:avLst/>
          </a:prstGeom>
          <a:noFill/>
          <a:ln cap="flat" cmpd="sng" w="127000">
            <a:solidFill>
              <a:srgbClr val="EB3E5A"/>
            </a:solidFill>
            <a:prstDash val="solid"/>
            <a:miter lim="800000"/>
            <a:headEnd len="sm" w="sm" type="none"/>
            <a:tailEnd len="sm" w="sm" type="none"/>
          </a:ln>
        </p:spPr>
      </p:cxnSp>
      <p:pic>
        <p:nvPicPr>
          <p:cNvPr id="181" name="Google Shape;181;p5"/>
          <p:cNvPicPr preferRelativeResize="0"/>
          <p:nvPr/>
        </p:nvPicPr>
        <p:blipFill rotWithShape="1">
          <a:blip r:embed="rId3">
            <a:alphaModFix/>
          </a:blip>
          <a:srcRect b="0" l="0" r="0" t="0"/>
          <a:stretch/>
        </p:blipFill>
        <p:spPr>
          <a:xfrm>
            <a:off x="4780" y="318800"/>
            <a:ext cx="1188721" cy="664044"/>
          </a:xfrm>
          <a:prstGeom prst="rect">
            <a:avLst/>
          </a:prstGeom>
          <a:noFill/>
          <a:ln>
            <a:noFill/>
          </a:ln>
        </p:spPr>
      </p:pic>
      <p:sp>
        <p:nvSpPr>
          <p:cNvPr id="182" name="Google Shape;182;p5"/>
          <p:cNvSpPr txBox="1"/>
          <p:nvPr/>
        </p:nvSpPr>
        <p:spPr>
          <a:xfrm>
            <a:off x="694958" y="884488"/>
            <a:ext cx="6134868"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lt1"/>
                </a:solidFill>
                <a:latin typeface="Arial"/>
                <a:ea typeface="Arial"/>
                <a:cs typeface="Arial"/>
                <a:sym typeface="Arial"/>
              </a:rPr>
              <a:t>COMPETITOR ANALYSIS</a:t>
            </a:r>
            <a:endParaRPr/>
          </a:p>
        </p:txBody>
      </p:sp>
      <p:pic>
        <p:nvPicPr>
          <p:cNvPr id="183" name="Google Shape;183;p5"/>
          <p:cNvPicPr preferRelativeResize="0"/>
          <p:nvPr/>
        </p:nvPicPr>
        <p:blipFill rotWithShape="1">
          <a:blip r:embed="rId4">
            <a:alphaModFix/>
          </a:blip>
          <a:srcRect b="66898" l="74419" r="0" t="0"/>
          <a:stretch/>
        </p:blipFill>
        <p:spPr>
          <a:xfrm>
            <a:off x="1053026" y="1671717"/>
            <a:ext cx="1502256" cy="1021533"/>
          </a:xfrm>
          <a:prstGeom prst="rect">
            <a:avLst/>
          </a:prstGeom>
          <a:noFill/>
          <a:ln>
            <a:noFill/>
          </a:ln>
        </p:spPr>
      </p:pic>
      <p:pic>
        <p:nvPicPr>
          <p:cNvPr id="184" name="Google Shape;184;p5"/>
          <p:cNvPicPr preferRelativeResize="0"/>
          <p:nvPr/>
        </p:nvPicPr>
        <p:blipFill rotWithShape="1">
          <a:blip r:embed="rId4">
            <a:alphaModFix/>
          </a:blip>
          <a:srcRect b="0" l="18089" r="28116" t="0"/>
          <a:stretch/>
        </p:blipFill>
        <p:spPr>
          <a:xfrm>
            <a:off x="2619248" y="1860320"/>
            <a:ext cx="1943100" cy="1898113"/>
          </a:xfrm>
          <a:prstGeom prst="rect">
            <a:avLst/>
          </a:prstGeom>
          <a:noFill/>
          <a:ln>
            <a:noFill/>
          </a:ln>
        </p:spPr>
      </p:pic>
      <p:pic>
        <p:nvPicPr>
          <p:cNvPr id="185" name="Google Shape;185;p5"/>
          <p:cNvPicPr preferRelativeResize="0"/>
          <p:nvPr/>
        </p:nvPicPr>
        <p:blipFill rotWithShape="1">
          <a:blip r:embed="rId5">
            <a:alphaModFix/>
          </a:blip>
          <a:srcRect b="0" l="18235" r="27969" t="0"/>
          <a:stretch/>
        </p:blipFill>
        <p:spPr>
          <a:xfrm>
            <a:off x="5220717" y="1859886"/>
            <a:ext cx="1943100" cy="1898112"/>
          </a:xfrm>
          <a:prstGeom prst="rect">
            <a:avLst/>
          </a:prstGeom>
          <a:noFill/>
          <a:ln>
            <a:noFill/>
          </a:ln>
        </p:spPr>
      </p:pic>
      <p:pic>
        <p:nvPicPr>
          <p:cNvPr id="186" name="Google Shape;186;p5"/>
          <p:cNvPicPr preferRelativeResize="0"/>
          <p:nvPr/>
        </p:nvPicPr>
        <p:blipFill rotWithShape="1">
          <a:blip r:embed="rId6">
            <a:alphaModFix/>
          </a:blip>
          <a:srcRect b="0" l="18644" r="27560" t="0"/>
          <a:stretch/>
        </p:blipFill>
        <p:spPr>
          <a:xfrm>
            <a:off x="2619248" y="4228333"/>
            <a:ext cx="1943100" cy="1898113"/>
          </a:xfrm>
          <a:prstGeom prst="rect">
            <a:avLst/>
          </a:prstGeom>
          <a:noFill/>
          <a:ln>
            <a:noFill/>
          </a:ln>
        </p:spPr>
      </p:pic>
      <p:pic>
        <p:nvPicPr>
          <p:cNvPr id="187" name="Google Shape;187;p5"/>
          <p:cNvPicPr preferRelativeResize="0"/>
          <p:nvPr/>
        </p:nvPicPr>
        <p:blipFill rotWithShape="1">
          <a:blip r:embed="rId7">
            <a:alphaModFix/>
          </a:blip>
          <a:srcRect b="0" l="18089" r="27245" t="0"/>
          <a:stretch/>
        </p:blipFill>
        <p:spPr>
          <a:xfrm>
            <a:off x="5189279" y="4228334"/>
            <a:ext cx="1974538" cy="1898112"/>
          </a:xfrm>
          <a:prstGeom prst="rect">
            <a:avLst/>
          </a:prstGeom>
          <a:noFill/>
          <a:ln>
            <a:noFill/>
          </a:ln>
        </p:spPr>
      </p:pic>
      <p:cxnSp>
        <p:nvCxnSpPr>
          <p:cNvPr id="188" name="Google Shape;188;p5"/>
          <p:cNvCxnSpPr/>
          <p:nvPr/>
        </p:nvCxnSpPr>
        <p:spPr>
          <a:xfrm>
            <a:off x="7547867" y="1554117"/>
            <a:ext cx="0" cy="4590617"/>
          </a:xfrm>
          <a:prstGeom prst="straightConnector1">
            <a:avLst/>
          </a:prstGeom>
          <a:noFill/>
          <a:ln cap="flat" cmpd="sng" w="28575">
            <a:solidFill>
              <a:schemeClr val="lt1"/>
            </a:solidFill>
            <a:prstDash val="solid"/>
            <a:miter lim="800000"/>
            <a:headEnd len="sm" w="sm" type="none"/>
            <a:tailEnd len="sm" w="sm" type="none"/>
          </a:ln>
        </p:spPr>
      </p:cxnSp>
      <p:sp>
        <p:nvSpPr>
          <p:cNvPr id="189" name="Google Shape;189;p5"/>
          <p:cNvSpPr txBox="1"/>
          <p:nvPr/>
        </p:nvSpPr>
        <p:spPr>
          <a:xfrm>
            <a:off x="8787408" y="884488"/>
            <a:ext cx="231565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lt1"/>
                </a:solidFill>
                <a:latin typeface="Arial"/>
                <a:ea typeface="Arial"/>
                <a:cs typeface="Arial"/>
                <a:sym typeface="Arial"/>
              </a:rPr>
              <a:t>NOVELTY</a:t>
            </a:r>
            <a:endParaRPr/>
          </a:p>
        </p:txBody>
      </p:sp>
      <p:sp>
        <p:nvSpPr>
          <p:cNvPr id="190" name="Google Shape;190;p5"/>
          <p:cNvSpPr txBox="1"/>
          <p:nvPr/>
        </p:nvSpPr>
        <p:spPr>
          <a:xfrm>
            <a:off x="2835417" y="3758433"/>
            <a:ext cx="155161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Entertainment</a:t>
            </a:r>
            <a:endParaRPr/>
          </a:p>
        </p:txBody>
      </p:sp>
      <p:sp>
        <p:nvSpPr>
          <p:cNvPr id="191" name="Google Shape;191;p5"/>
          <p:cNvSpPr txBox="1"/>
          <p:nvPr/>
        </p:nvSpPr>
        <p:spPr>
          <a:xfrm>
            <a:off x="5788138" y="3757998"/>
            <a:ext cx="155161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Luxury</a:t>
            </a:r>
            <a:endParaRPr/>
          </a:p>
        </p:txBody>
      </p:sp>
      <p:sp>
        <p:nvSpPr>
          <p:cNvPr id="192" name="Google Shape;192;p5"/>
          <p:cNvSpPr txBox="1"/>
          <p:nvPr/>
        </p:nvSpPr>
        <p:spPr>
          <a:xfrm>
            <a:off x="3142654" y="6126446"/>
            <a:ext cx="155161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Returns</a:t>
            </a:r>
            <a:endParaRPr/>
          </a:p>
        </p:txBody>
      </p:sp>
      <p:sp>
        <p:nvSpPr>
          <p:cNvPr id="193" name="Google Shape;193;p5"/>
          <p:cNvSpPr txBox="1"/>
          <p:nvPr/>
        </p:nvSpPr>
        <p:spPr>
          <a:xfrm>
            <a:off x="5559804" y="6126446"/>
            <a:ext cx="155161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Convenience</a:t>
            </a:r>
            <a:endParaRPr/>
          </a:p>
        </p:txBody>
      </p:sp>
      <p:sp>
        <p:nvSpPr>
          <p:cNvPr id="194" name="Google Shape;194;p5"/>
          <p:cNvSpPr/>
          <p:nvPr/>
        </p:nvSpPr>
        <p:spPr>
          <a:xfrm>
            <a:off x="7981387" y="2189471"/>
            <a:ext cx="3472192" cy="668931"/>
          </a:xfrm>
          <a:prstGeom prst="rect">
            <a:avLst/>
          </a:prstGeom>
          <a:solidFill>
            <a:srgbClr val="5EC5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Arial"/>
                <a:ea typeface="Arial"/>
                <a:cs typeface="Arial"/>
                <a:sym typeface="Arial"/>
              </a:rPr>
              <a:t> Early Mover’s Advantage   </a:t>
            </a:r>
            <a:endParaRPr/>
          </a:p>
        </p:txBody>
      </p:sp>
      <p:sp>
        <p:nvSpPr>
          <p:cNvPr id="195" name="Google Shape;195;p5"/>
          <p:cNvSpPr/>
          <p:nvPr/>
        </p:nvSpPr>
        <p:spPr>
          <a:xfrm>
            <a:off x="7981387" y="4706652"/>
            <a:ext cx="3472192" cy="668931"/>
          </a:xfrm>
          <a:prstGeom prst="rect">
            <a:avLst/>
          </a:prstGeom>
          <a:solidFill>
            <a:srgbClr val="5EC5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rgbClr val="FFFFFF"/>
                </a:solidFill>
                <a:latin typeface="Arial"/>
                <a:ea typeface="Arial"/>
                <a:cs typeface="Arial"/>
                <a:sym typeface="Arial"/>
              </a:rPr>
              <a:t> Strong backers</a:t>
            </a:r>
            <a:endParaRPr/>
          </a:p>
        </p:txBody>
      </p:sp>
      <p:sp>
        <p:nvSpPr>
          <p:cNvPr id="196" name="Google Shape;196;p5"/>
          <p:cNvSpPr/>
          <p:nvPr/>
        </p:nvSpPr>
        <p:spPr>
          <a:xfrm>
            <a:off x="7981386" y="3454479"/>
            <a:ext cx="3472192" cy="668931"/>
          </a:xfrm>
          <a:prstGeom prst="rect">
            <a:avLst/>
          </a:prstGeom>
          <a:solidFill>
            <a:srgbClr val="5EC5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100">
                <a:solidFill>
                  <a:srgbClr val="FFFFFF"/>
                </a:solidFill>
                <a:latin typeface="Arial"/>
                <a:ea typeface="Arial"/>
                <a:cs typeface="Arial"/>
                <a:sym typeface="Arial"/>
              </a:rPr>
              <a:t> Contract with the best Veteran Drivers</a:t>
            </a:r>
            <a:endParaRPr/>
          </a:p>
        </p:txBody>
      </p:sp>
      <p:sp>
        <p:nvSpPr>
          <p:cNvPr id="197" name="Google Shape;197;p5"/>
          <p:cNvSpPr txBox="1"/>
          <p:nvPr/>
        </p:nvSpPr>
        <p:spPr>
          <a:xfrm>
            <a:off x="11464076" y="2200772"/>
            <a:ext cx="616797" cy="646331"/>
          </a:xfrm>
          <a:prstGeom prst="rect">
            <a:avLst/>
          </a:prstGeom>
          <a:noFill/>
          <a:ln cap="flat" cmpd="sng" w="38100">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lt1"/>
                </a:solidFill>
                <a:latin typeface="Calibri"/>
                <a:ea typeface="Calibri"/>
                <a:cs typeface="Calibri"/>
                <a:sym typeface="Calibri"/>
              </a:rPr>
              <a:t> </a:t>
            </a:r>
            <a:r>
              <a:rPr lang="en-US" sz="3200">
                <a:solidFill>
                  <a:schemeClr val="lt1"/>
                </a:solidFill>
                <a:latin typeface="Calibri"/>
                <a:ea typeface="Calibri"/>
                <a:cs typeface="Calibri"/>
                <a:sym typeface="Calibri"/>
              </a:rPr>
              <a:t>1</a:t>
            </a:r>
            <a:r>
              <a:rPr lang="en-US" sz="3600">
                <a:solidFill>
                  <a:schemeClr val="lt1"/>
                </a:solidFill>
                <a:latin typeface="Calibri"/>
                <a:ea typeface="Calibri"/>
                <a:cs typeface="Calibri"/>
                <a:sym typeface="Calibri"/>
              </a:rPr>
              <a:t>   </a:t>
            </a:r>
            <a:endParaRPr/>
          </a:p>
        </p:txBody>
      </p:sp>
      <p:sp>
        <p:nvSpPr>
          <p:cNvPr id="198" name="Google Shape;198;p5"/>
          <p:cNvSpPr txBox="1"/>
          <p:nvPr/>
        </p:nvSpPr>
        <p:spPr>
          <a:xfrm>
            <a:off x="11464076" y="3465778"/>
            <a:ext cx="616797" cy="646331"/>
          </a:xfrm>
          <a:prstGeom prst="rect">
            <a:avLst/>
          </a:prstGeom>
          <a:noFill/>
          <a:ln cap="flat" cmpd="sng" w="38100">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lt1"/>
                </a:solidFill>
                <a:latin typeface="Calibri"/>
                <a:ea typeface="Calibri"/>
                <a:cs typeface="Calibri"/>
                <a:sym typeface="Calibri"/>
              </a:rPr>
              <a:t> </a:t>
            </a:r>
            <a:r>
              <a:rPr lang="en-US" sz="3200">
                <a:solidFill>
                  <a:schemeClr val="lt1"/>
                </a:solidFill>
                <a:latin typeface="Calibri"/>
                <a:ea typeface="Calibri"/>
                <a:cs typeface="Calibri"/>
                <a:sym typeface="Calibri"/>
              </a:rPr>
              <a:t>2</a:t>
            </a:r>
            <a:r>
              <a:rPr lang="en-US" sz="3600">
                <a:solidFill>
                  <a:schemeClr val="lt1"/>
                </a:solidFill>
                <a:latin typeface="Calibri"/>
                <a:ea typeface="Calibri"/>
                <a:cs typeface="Calibri"/>
                <a:sym typeface="Calibri"/>
              </a:rPr>
              <a:t>   </a:t>
            </a:r>
            <a:endParaRPr/>
          </a:p>
        </p:txBody>
      </p:sp>
      <p:sp>
        <p:nvSpPr>
          <p:cNvPr id="199" name="Google Shape;199;p5"/>
          <p:cNvSpPr txBox="1"/>
          <p:nvPr/>
        </p:nvSpPr>
        <p:spPr>
          <a:xfrm>
            <a:off x="11464076" y="4717951"/>
            <a:ext cx="616797" cy="646331"/>
          </a:xfrm>
          <a:prstGeom prst="rect">
            <a:avLst/>
          </a:prstGeom>
          <a:noFill/>
          <a:ln cap="flat" cmpd="sng" w="38100">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lt1"/>
                </a:solidFill>
                <a:latin typeface="Calibri"/>
                <a:ea typeface="Calibri"/>
                <a:cs typeface="Calibri"/>
                <a:sym typeface="Calibri"/>
              </a:rPr>
              <a:t> </a:t>
            </a:r>
            <a:r>
              <a:rPr lang="en-US" sz="3200">
                <a:solidFill>
                  <a:schemeClr val="lt1"/>
                </a:solidFill>
                <a:latin typeface="Calibri"/>
                <a:ea typeface="Calibri"/>
                <a:cs typeface="Calibri"/>
                <a:sym typeface="Calibri"/>
              </a:rPr>
              <a:t>3</a:t>
            </a:r>
            <a:r>
              <a:rPr lang="en-US" sz="3600">
                <a:solidFill>
                  <a:schemeClr val="lt1"/>
                </a:solidFill>
                <a:latin typeface="Calibri"/>
                <a:ea typeface="Calibri"/>
                <a:cs typeface="Calibri"/>
                <a:sym typeface="Calibri"/>
              </a:rPr>
              <a:t>   </a:t>
            </a:r>
            <a:endParaRPr/>
          </a:p>
        </p:txBody>
      </p:sp>
      <p:sp>
        <p:nvSpPr>
          <p:cNvPr id="200" name="Google Shape;200;p5"/>
          <p:cNvSpPr txBox="1"/>
          <p:nvPr/>
        </p:nvSpPr>
        <p:spPr>
          <a:xfrm rot="5400000">
            <a:off x="-2792953" y="3622833"/>
            <a:ext cx="6162559"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5EC4C0"/>
                </a:solidFill>
                <a:latin typeface="Arial"/>
                <a:ea typeface="Arial"/>
                <a:cs typeface="Arial"/>
                <a:sym typeface="Arial"/>
              </a:rPr>
              <a:t>HISTORY</a:t>
            </a:r>
            <a:r>
              <a:rPr lang="en-US" sz="1400">
                <a:solidFill>
                  <a:srgbClr val="D8D8D8"/>
                </a:solidFill>
                <a:latin typeface="Arial"/>
                <a:ea typeface="Arial"/>
                <a:cs typeface="Arial"/>
                <a:sym typeface="Arial"/>
              </a:rPr>
              <a:t> </a:t>
            </a:r>
            <a:r>
              <a:rPr lang="en-US" sz="1400">
                <a:solidFill>
                  <a:srgbClr val="5EC4C0"/>
                </a:solidFill>
                <a:latin typeface="Arial"/>
                <a:ea typeface="Arial"/>
                <a:cs typeface="Arial"/>
                <a:sym typeface="Arial"/>
              </a:rPr>
              <a:t>+</a:t>
            </a:r>
            <a:r>
              <a:rPr lang="en-US" sz="1400">
                <a:solidFill>
                  <a:schemeClr val="dk1"/>
                </a:solidFill>
                <a:latin typeface="Arial"/>
                <a:ea typeface="Arial"/>
                <a:cs typeface="Arial"/>
                <a:sym typeface="Arial"/>
              </a:rPr>
              <a:t> </a:t>
            </a:r>
            <a:r>
              <a:rPr lang="en-US" sz="1400">
                <a:solidFill>
                  <a:srgbClr val="5EC4C0"/>
                </a:solidFill>
                <a:latin typeface="Arial"/>
                <a:ea typeface="Arial"/>
                <a:cs typeface="Arial"/>
                <a:sym typeface="Arial"/>
              </a:rPr>
              <a:t>BUSINESS IDEA + </a:t>
            </a:r>
            <a:r>
              <a:rPr lang="en-US" sz="1400">
                <a:solidFill>
                  <a:srgbClr val="EB3E5A"/>
                </a:solidFill>
                <a:latin typeface="Arial"/>
                <a:ea typeface="Arial"/>
                <a:cs typeface="Arial"/>
                <a:sym typeface="Arial"/>
              </a:rPr>
              <a:t>MARKETING</a:t>
            </a:r>
            <a:r>
              <a:rPr lang="en-US" sz="1400">
                <a:solidFill>
                  <a:srgbClr val="5EC4C0"/>
                </a:solidFill>
                <a:latin typeface="Arial"/>
                <a:ea typeface="Arial"/>
                <a:cs typeface="Arial"/>
                <a:sym typeface="Arial"/>
              </a:rPr>
              <a:t> + FINANCE + COMPANY + EXIT  PLAN    </a:t>
            </a:r>
            <a:endParaRPr/>
          </a:p>
        </p:txBody>
      </p:sp>
    </p:spTree>
  </p:cSld>
  <p:clrMapOvr>
    <a:masterClrMapping/>
  </p:clrMapOvr>
  <mc:AlternateContent>
    <mc:Choice Requires="p14">
      <p:transition spd="slow" p14:dur="125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500"/>
                                        <p:tgtEl>
                                          <p:spTgt spid="18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500"/>
                                        <p:tgtEl>
                                          <p:spTgt spid="19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500"/>
                                        <p:tgtEl>
                                          <p:spTgt spid="191"/>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500"/>
                                        <p:tgtEl>
                                          <p:spTgt spid="19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500"/>
                                        <p:tgtEl>
                                          <p:spTgt spid="1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500"/>
                                        <p:tgtEl>
                                          <p:spTgt spid="1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500"/>
                                        <p:tgtEl>
                                          <p:spTgt spid="194"/>
                                        </p:tgtEl>
                                      </p:cBhvr>
                                    </p:animEffect>
                                  </p:childTnLst>
                                </p:cTn>
                              </p:par>
                              <p:par>
                                <p:cTn fill="hold" nodeType="with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500"/>
                                        <p:tgtEl>
                                          <p:spTgt spid="1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500"/>
                                        <p:tgtEl>
                                          <p:spTgt spid="196"/>
                                        </p:tgtEl>
                                      </p:cBhvr>
                                    </p:animEffect>
                                  </p:childTnLst>
                                </p:cTn>
                              </p:par>
                              <p:par>
                                <p:cTn fill="hold" nodeType="with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500"/>
                                        <p:tgtEl>
                                          <p:spTgt spid="1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500"/>
                                        <p:tgtEl>
                                          <p:spTgt spid="195"/>
                                        </p:tgtEl>
                                      </p:cBhvr>
                                    </p:animEffect>
                                  </p:childTnLst>
                                </p:cTn>
                              </p:par>
                              <p:par>
                                <p:cTn fill="hold" nodeType="with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500"/>
                                        <p:tgtEl>
                                          <p:spTgt spid="1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6"/>
          <p:cNvSpPr/>
          <p:nvPr/>
        </p:nvSpPr>
        <p:spPr>
          <a:xfrm>
            <a:off x="5624868" y="1"/>
            <a:ext cx="6578601" cy="6858000"/>
          </a:xfrm>
          <a:prstGeom prst="rect">
            <a:avLst/>
          </a:prstGeom>
          <a:blipFill rotWithShape="1">
            <a:blip r:embed="rId3">
              <a:alphaModFix amt="43000"/>
            </a:blip>
            <a:stretch>
              <a:fillRect b="-2491" l="-37556" r="-37556" t="-2492"/>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07" name="Google Shape;207;p6"/>
          <p:cNvCxnSpPr/>
          <p:nvPr/>
        </p:nvCxnSpPr>
        <p:spPr>
          <a:xfrm>
            <a:off x="576281" y="1046344"/>
            <a:ext cx="0" cy="2471351"/>
          </a:xfrm>
          <a:prstGeom prst="straightConnector1">
            <a:avLst/>
          </a:prstGeom>
          <a:noFill/>
          <a:ln cap="flat" cmpd="sng" w="127000">
            <a:solidFill>
              <a:srgbClr val="EB3E5A"/>
            </a:solidFill>
            <a:prstDash val="solid"/>
            <a:miter lim="800000"/>
            <a:headEnd len="sm" w="sm" type="none"/>
            <a:tailEnd len="sm" w="sm" type="none"/>
          </a:ln>
        </p:spPr>
      </p:cxnSp>
      <p:cxnSp>
        <p:nvCxnSpPr>
          <p:cNvPr id="208" name="Google Shape;208;p6"/>
          <p:cNvCxnSpPr/>
          <p:nvPr/>
        </p:nvCxnSpPr>
        <p:spPr>
          <a:xfrm>
            <a:off x="576281" y="-301531"/>
            <a:ext cx="0" cy="558140"/>
          </a:xfrm>
          <a:prstGeom prst="straightConnector1">
            <a:avLst/>
          </a:prstGeom>
          <a:noFill/>
          <a:ln cap="flat" cmpd="sng" w="127000">
            <a:solidFill>
              <a:srgbClr val="EB3E5A"/>
            </a:solidFill>
            <a:prstDash val="solid"/>
            <a:miter lim="800000"/>
            <a:headEnd len="sm" w="sm" type="none"/>
            <a:tailEnd len="sm" w="sm" type="none"/>
          </a:ln>
        </p:spPr>
      </p:cxnSp>
      <p:pic>
        <p:nvPicPr>
          <p:cNvPr id="209" name="Google Shape;209;p6"/>
          <p:cNvPicPr preferRelativeResize="0"/>
          <p:nvPr/>
        </p:nvPicPr>
        <p:blipFill rotWithShape="1">
          <a:blip r:embed="rId4">
            <a:alphaModFix/>
          </a:blip>
          <a:srcRect b="0" l="0" r="0" t="0"/>
          <a:stretch/>
        </p:blipFill>
        <p:spPr>
          <a:xfrm>
            <a:off x="4780" y="318800"/>
            <a:ext cx="1188721" cy="664044"/>
          </a:xfrm>
          <a:prstGeom prst="rect">
            <a:avLst/>
          </a:prstGeom>
          <a:noFill/>
          <a:ln>
            <a:noFill/>
          </a:ln>
        </p:spPr>
      </p:pic>
      <p:sp>
        <p:nvSpPr>
          <p:cNvPr id="210" name="Google Shape;210;p6"/>
          <p:cNvSpPr/>
          <p:nvPr/>
        </p:nvSpPr>
        <p:spPr>
          <a:xfrm>
            <a:off x="5624354" y="-2332"/>
            <a:ext cx="6579115" cy="6858000"/>
          </a:xfrm>
          <a:prstGeom prst="rect">
            <a:avLst/>
          </a:prstGeom>
          <a:solidFill>
            <a:schemeClr val="dk1">
              <a:alpha val="6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11" name="Google Shape;211;p6"/>
          <p:cNvCxnSpPr/>
          <p:nvPr/>
        </p:nvCxnSpPr>
        <p:spPr>
          <a:xfrm>
            <a:off x="7177225" y="595283"/>
            <a:ext cx="0" cy="2700351"/>
          </a:xfrm>
          <a:prstGeom prst="straightConnector1">
            <a:avLst/>
          </a:prstGeom>
          <a:noFill/>
          <a:ln cap="flat" cmpd="sng" w="28575">
            <a:solidFill>
              <a:srgbClr val="FF104F"/>
            </a:solidFill>
            <a:prstDash val="solid"/>
            <a:miter lim="800000"/>
            <a:headEnd len="sm" w="sm" type="none"/>
            <a:tailEnd len="sm" w="sm" type="none"/>
          </a:ln>
        </p:spPr>
      </p:cxnSp>
      <p:cxnSp>
        <p:nvCxnSpPr>
          <p:cNvPr id="212" name="Google Shape;212;p6"/>
          <p:cNvCxnSpPr/>
          <p:nvPr/>
        </p:nvCxnSpPr>
        <p:spPr>
          <a:xfrm rot="10800000">
            <a:off x="7166881" y="3283449"/>
            <a:ext cx="4099986" cy="0"/>
          </a:xfrm>
          <a:prstGeom prst="straightConnector1">
            <a:avLst/>
          </a:prstGeom>
          <a:noFill/>
          <a:ln cap="flat" cmpd="sng" w="28575">
            <a:solidFill>
              <a:srgbClr val="FF104F"/>
            </a:solidFill>
            <a:prstDash val="solid"/>
            <a:miter lim="800000"/>
            <a:headEnd len="sm" w="sm" type="none"/>
            <a:tailEnd len="sm" w="sm" type="none"/>
          </a:ln>
        </p:spPr>
      </p:cxnSp>
      <p:sp>
        <p:nvSpPr>
          <p:cNvPr id="213" name="Google Shape;213;p6"/>
          <p:cNvSpPr txBox="1"/>
          <p:nvPr/>
        </p:nvSpPr>
        <p:spPr>
          <a:xfrm>
            <a:off x="7941878" y="3344346"/>
            <a:ext cx="298696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AVERAGE GAMBLING BUDGET</a:t>
            </a:r>
            <a:endParaRPr sz="1800">
              <a:solidFill>
                <a:schemeClr val="lt1"/>
              </a:solidFill>
              <a:latin typeface="Arial"/>
              <a:ea typeface="Arial"/>
              <a:cs typeface="Arial"/>
              <a:sym typeface="Arial"/>
            </a:endParaRPr>
          </a:p>
        </p:txBody>
      </p:sp>
      <p:sp>
        <p:nvSpPr>
          <p:cNvPr id="214" name="Google Shape;214;p6"/>
          <p:cNvSpPr txBox="1"/>
          <p:nvPr/>
        </p:nvSpPr>
        <p:spPr>
          <a:xfrm rot="-5400000">
            <a:off x="5709172" y="1862376"/>
            <a:ext cx="246474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SPORTS BETTING</a:t>
            </a:r>
            <a:endParaRPr sz="1800">
              <a:solidFill>
                <a:schemeClr val="lt1"/>
              </a:solidFill>
              <a:latin typeface="Arial"/>
              <a:ea typeface="Arial"/>
              <a:cs typeface="Arial"/>
              <a:sym typeface="Arial"/>
            </a:endParaRPr>
          </a:p>
        </p:txBody>
      </p:sp>
      <p:sp>
        <p:nvSpPr>
          <p:cNvPr id="215" name="Google Shape;215;p6"/>
          <p:cNvSpPr txBox="1"/>
          <p:nvPr/>
        </p:nvSpPr>
        <p:spPr>
          <a:xfrm>
            <a:off x="6021269" y="227112"/>
            <a:ext cx="2464749" cy="369332"/>
          </a:xfrm>
          <a:prstGeom prst="rect">
            <a:avLst/>
          </a:prstGeom>
          <a:solidFill>
            <a:srgbClr val="EB3E5A"/>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FAVOURABLE LAWS</a:t>
            </a:r>
            <a:endParaRPr sz="1800">
              <a:solidFill>
                <a:schemeClr val="lt1"/>
              </a:solidFill>
              <a:latin typeface="Arial"/>
              <a:ea typeface="Arial"/>
              <a:cs typeface="Arial"/>
              <a:sym typeface="Arial"/>
            </a:endParaRPr>
          </a:p>
        </p:txBody>
      </p:sp>
      <p:sp>
        <p:nvSpPr>
          <p:cNvPr id="216" name="Google Shape;216;p6"/>
          <p:cNvSpPr/>
          <p:nvPr/>
        </p:nvSpPr>
        <p:spPr>
          <a:xfrm>
            <a:off x="7498387" y="2512439"/>
            <a:ext cx="547504" cy="493890"/>
          </a:xfrm>
          <a:prstGeom prst="flowChartConnector">
            <a:avLst/>
          </a:prstGeom>
          <a:solidFill>
            <a:srgbClr val="30C7C2">
              <a:alpha val="6784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 name="Google Shape;217;p6"/>
          <p:cNvSpPr txBox="1"/>
          <p:nvPr/>
        </p:nvSpPr>
        <p:spPr>
          <a:xfrm>
            <a:off x="7342742" y="2525476"/>
            <a:ext cx="86400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Monte</a:t>
            </a:r>
            <a:endParaRPr/>
          </a:p>
          <a:p>
            <a:pPr indent="0" lvl="0" marL="0" marR="0" rtl="0" algn="ctr">
              <a:spcBef>
                <a:spcPts val="0"/>
              </a:spcBef>
              <a:spcAft>
                <a:spcPts val="0"/>
              </a:spcAft>
              <a:buNone/>
            </a:pPr>
            <a:r>
              <a:rPr lang="en-US" sz="1200">
                <a:solidFill>
                  <a:schemeClr val="lt1"/>
                </a:solidFill>
                <a:latin typeface="Arial"/>
                <a:ea typeface="Arial"/>
                <a:cs typeface="Arial"/>
                <a:sym typeface="Arial"/>
              </a:rPr>
              <a:t> Carlo</a:t>
            </a:r>
            <a:endParaRPr sz="1200">
              <a:solidFill>
                <a:schemeClr val="lt1"/>
              </a:solidFill>
              <a:latin typeface="Arial"/>
              <a:ea typeface="Arial"/>
              <a:cs typeface="Arial"/>
              <a:sym typeface="Arial"/>
            </a:endParaRPr>
          </a:p>
        </p:txBody>
      </p:sp>
      <p:sp>
        <p:nvSpPr>
          <p:cNvPr id="218" name="Google Shape;218;p6"/>
          <p:cNvSpPr txBox="1"/>
          <p:nvPr/>
        </p:nvSpPr>
        <p:spPr>
          <a:xfrm>
            <a:off x="694958" y="884488"/>
            <a:ext cx="6134868"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lt1"/>
                </a:solidFill>
                <a:latin typeface="Arial"/>
                <a:ea typeface="Arial"/>
                <a:cs typeface="Arial"/>
                <a:sym typeface="Arial"/>
              </a:rPr>
              <a:t>MARKET</a:t>
            </a:r>
            <a:endParaRPr/>
          </a:p>
          <a:p>
            <a:pPr indent="0" lvl="0" marL="0" marR="0" rtl="0" algn="l">
              <a:spcBef>
                <a:spcPts val="0"/>
              </a:spcBef>
              <a:spcAft>
                <a:spcPts val="0"/>
              </a:spcAft>
              <a:buNone/>
            </a:pPr>
            <a:r>
              <a:rPr lang="en-US" sz="4000">
                <a:solidFill>
                  <a:schemeClr val="lt1"/>
                </a:solidFill>
                <a:latin typeface="Arial"/>
                <a:ea typeface="Arial"/>
                <a:cs typeface="Arial"/>
                <a:sym typeface="Arial"/>
              </a:rPr>
              <a:t>ANALYSIS</a:t>
            </a:r>
            <a:endParaRPr/>
          </a:p>
        </p:txBody>
      </p:sp>
      <p:grpSp>
        <p:nvGrpSpPr>
          <p:cNvPr id="219" name="Google Shape;219;p6"/>
          <p:cNvGrpSpPr/>
          <p:nvPr/>
        </p:nvGrpSpPr>
        <p:grpSpPr>
          <a:xfrm>
            <a:off x="747678" y="2131495"/>
            <a:ext cx="4716096" cy="2886931"/>
            <a:chOff x="232" y="1135"/>
            <a:chExt cx="5250" cy="3012"/>
          </a:xfrm>
        </p:grpSpPr>
        <p:sp>
          <p:nvSpPr>
            <p:cNvPr id="220" name="Google Shape;220;p6"/>
            <p:cNvSpPr/>
            <p:nvPr/>
          </p:nvSpPr>
          <p:spPr>
            <a:xfrm>
              <a:off x="1686" y="4104"/>
              <a:ext cx="45" cy="43"/>
            </a:xfrm>
            <a:custGeom>
              <a:rect b="b" l="l" r="r" t="t"/>
              <a:pathLst>
                <a:path extrusionOk="0" h="38" w="41">
                  <a:moveTo>
                    <a:pt x="0" y="30"/>
                  </a:moveTo>
                  <a:lnTo>
                    <a:pt x="10" y="0"/>
                  </a:lnTo>
                  <a:lnTo>
                    <a:pt x="13" y="0"/>
                  </a:lnTo>
                  <a:lnTo>
                    <a:pt x="22" y="12"/>
                  </a:lnTo>
                  <a:lnTo>
                    <a:pt x="40" y="25"/>
                  </a:lnTo>
                  <a:lnTo>
                    <a:pt x="19" y="25"/>
                  </a:lnTo>
                  <a:lnTo>
                    <a:pt x="15" y="37"/>
                  </a:lnTo>
                  <a:lnTo>
                    <a:pt x="0" y="30"/>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1" name="Google Shape;221;p6"/>
            <p:cNvSpPr/>
            <p:nvPr/>
          </p:nvSpPr>
          <p:spPr>
            <a:xfrm>
              <a:off x="1661" y="4098"/>
              <a:ext cx="40" cy="42"/>
            </a:xfrm>
            <a:custGeom>
              <a:rect b="b" l="l" r="r" t="t"/>
              <a:pathLst>
                <a:path extrusionOk="0" h="38" w="35">
                  <a:moveTo>
                    <a:pt x="31" y="5"/>
                  </a:moveTo>
                  <a:lnTo>
                    <a:pt x="21" y="37"/>
                  </a:lnTo>
                  <a:lnTo>
                    <a:pt x="0" y="25"/>
                  </a:lnTo>
                  <a:lnTo>
                    <a:pt x="5" y="7"/>
                  </a:lnTo>
                  <a:lnTo>
                    <a:pt x="14" y="0"/>
                  </a:lnTo>
                  <a:lnTo>
                    <a:pt x="34" y="5"/>
                  </a:lnTo>
                  <a:lnTo>
                    <a:pt x="31" y="5"/>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 name="Google Shape;222;p6"/>
            <p:cNvSpPr/>
            <p:nvPr/>
          </p:nvSpPr>
          <p:spPr>
            <a:xfrm>
              <a:off x="1550" y="3369"/>
              <a:ext cx="116" cy="756"/>
            </a:xfrm>
            <a:custGeom>
              <a:rect b="b" l="l" r="r" t="t"/>
              <a:pathLst>
                <a:path extrusionOk="0" h="674" w="103">
                  <a:moveTo>
                    <a:pt x="99" y="623"/>
                  </a:moveTo>
                  <a:lnTo>
                    <a:pt x="56" y="625"/>
                  </a:lnTo>
                  <a:lnTo>
                    <a:pt x="53" y="604"/>
                  </a:lnTo>
                  <a:lnTo>
                    <a:pt x="40" y="597"/>
                  </a:lnTo>
                  <a:lnTo>
                    <a:pt x="38" y="552"/>
                  </a:lnTo>
                  <a:lnTo>
                    <a:pt x="46" y="551"/>
                  </a:lnTo>
                  <a:lnTo>
                    <a:pt x="48" y="538"/>
                  </a:lnTo>
                  <a:lnTo>
                    <a:pt x="49" y="478"/>
                  </a:lnTo>
                  <a:lnTo>
                    <a:pt x="43" y="462"/>
                  </a:lnTo>
                  <a:lnTo>
                    <a:pt x="43" y="438"/>
                  </a:lnTo>
                  <a:lnTo>
                    <a:pt x="38" y="411"/>
                  </a:lnTo>
                  <a:lnTo>
                    <a:pt x="33" y="397"/>
                  </a:lnTo>
                  <a:lnTo>
                    <a:pt x="33" y="385"/>
                  </a:lnTo>
                  <a:lnTo>
                    <a:pt x="44" y="372"/>
                  </a:lnTo>
                  <a:lnTo>
                    <a:pt x="31" y="343"/>
                  </a:lnTo>
                  <a:lnTo>
                    <a:pt x="41" y="326"/>
                  </a:lnTo>
                  <a:lnTo>
                    <a:pt x="48" y="317"/>
                  </a:lnTo>
                  <a:lnTo>
                    <a:pt x="41" y="309"/>
                  </a:lnTo>
                  <a:lnTo>
                    <a:pt x="41" y="287"/>
                  </a:lnTo>
                  <a:lnTo>
                    <a:pt x="49" y="284"/>
                  </a:lnTo>
                  <a:lnTo>
                    <a:pt x="48" y="267"/>
                  </a:lnTo>
                  <a:lnTo>
                    <a:pt x="41" y="265"/>
                  </a:lnTo>
                  <a:lnTo>
                    <a:pt x="40" y="240"/>
                  </a:lnTo>
                  <a:lnTo>
                    <a:pt x="47" y="235"/>
                  </a:lnTo>
                  <a:lnTo>
                    <a:pt x="45" y="222"/>
                  </a:lnTo>
                  <a:lnTo>
                    <a:pt x="42" y="198"/>
                  </a:lnTo>
                  <a:lnTo>
                    <a:pt x="48" y="189"/>
                  </a:lnTo>
                  <a:lnTo>
                    <a:pt x="49" y="175"/>
                  </a:lnTo>
                  <a:lnTo>
                    <a:pt x="59" y="168"/>
                  </a:lnTo>
                  <a:lnTo>
                    <a:pt x="63" y="155"/>
                  </a:lnTo>
                  <a:lnTo>
                    <a:pt x="55" y="144"/>
                  </a:lnTo>
                  <a:lnTo>
                    <a:pt x="64" y="134"/>
                  </a:lnTo>
                  <a:lnTo>
                    <a:pt x="64" y="115"/>
                  </a:lnTo>
                  <a:lnTo>
                    <a:pt x="73" y="112"/>
                  </a:lnTo>
                  <a:lnTo>
                    <a:pt x="74" y="93"/>
                  </a:lnTo>
                  <a:lnTo>
                    <a:pt x="64" y="87"/>
                  </a:lnTo>
                  <a:lnTo>
                    <a:pt x="54" y="67"/>
                  </a:lnTo>
                  <a:lnTo>
                    <a:pt x="54" y="36"/>
                  </a:lnTo>
                  <a:lnTo>
                    <a:pt x="40" y="23"/>
                  </a:lnTo>
                  <a:lnTo>
                    <a:pt x="38" y="8"/>
                  </a:lnTo>
                  <a:lnTo>
                    <a:pt x="31" y="0"/>
                  </a:lnTo>
                  <a:lnTo>
                    <a:pt x="21" y="10"/>
                  </a:lnTo>
                  <a:lnTo>
                    <a:pt x="24" y="31"/>
                  </a:lnTo>
                  <a:lnTo>
                    <a:pt x="28" y="39"/>
                  </a:lnTo>
                  <a:lnTo>
                    <a:pt x="29" y="97"/>
                  </a:lnTo>
                  <a:lnTo>
                    <a:pt x="23" y="104"/>
                  </a:lnTo>
                  <a:lnTo>
                    <a:pt x="23" y="112"/>
                  </a:lnTo>
                  <a:lnTo>
                    <a:pt x="28" y="112"/>
                  </a:lnTo>
                  <a:lnTo>
                    <a:pt x="28" y="147"/>
                  </a:lnTo>
                  <a:lnTo>
                    <a:pt x="24" y="147"/>
                  </a:lnTo>
                  <a:lnTo>
                    <a:pt x="23" y="187"/>
                  </a:lnTo>
                  <a:lnTo>
                    <a:pt x="13" y="187"/>
                  </a:lnTo>
                  <a:lnTo>
                    <a:pt x="18" y="196"/>
                  </a:lnTo>
                  <a:lnTo>
                    <a:pt x="14" y="216"/>
                  </a:lnTo>
                  <a:lnTo>
                    <a:pt x="11" y="266"/>
                  </a:lnTo>
                  <a:lnTo>
                    <a:pt x="15" y="268"/>
                  </a:lnTo>
                  <a:lnTo>
                    <a:pt x="9" y="330"/>
                  </a:lnTo>
                  <a:lnTo>
                    <a:pt x="4" y="340"/>
                  </a:lnTo>
                  <a:lnTo>
                    <a:pt x="0" y="346"/>
                  </a:lnTo>
                  <a:lnTo>
                    <a:pt x="11" y="437"/>
                  </a:lnTo>
                  <a:lnTo>
                    <a:pt x="5" y="451"/>
                  </a:lnTo>
                  <a:lnTo>
                    <a:pt x="15" y="451"/>
                  </a:lnTo>
                  <a:lnTo>
                    <a:pt x="18" y="454"/>
                  </a:lnTo>
                  <a:lnTo>
                    <a:pt x="20" y="499"/>
                  </a:lnTo>
                  <a:lnTo>
                    <a:pt x="14" y="512"/>
                  </a:lnTo>
                  <a:lnTo>
                    <a:pt x="13" y="535"/>
                  </a:lnTo>
                  <a:lnTo>
                    <a:pt x="23" y="540"/>
                  </a:lnTo>
                  <a:lnTo>
                    <a:pt x="13" y="566"/>
                  </a:lnTo>
                  <a:lnTo>
                    <a:pt x="20" y="592"/>
                  </a:lnTo>
                  <a:lnTo>
                    <a:pt x="28" y="605"/>
                  </a:lnTo>
                  <a:lnTo>
                    <a:pt x="38" y="610"/>
                  </a:lnTo>
                  <a:lnTo>
                    <a:pt x="40" y="625"/>
                  </a:lnTo>
                  <a:lnTo>
                    <a:pt x="44" y="632"/>
                  </a:lnTo>
                  <a:lnTo>
                    <a:pt x="54" y="637"/>
                  </a:lnTo>
                  <a:lnTo>
                    <a:pt x="59" y="647"/>
                  </a:lnTo>
                  <a:lnTo>
                    <a:pt x="72" y="654"/>
                  </a:lnTo>
                  <a:lnTo>
                    <a:pt x="80" y="662"/>
                  </a:lnTo>
                  <a:lnTo>
                    <a:pt x="87" y="673"/>
                  </a:lnTo>
                  <a:lnTo>
                    <a:pt x="91" y="656"/>
                  </a:lnTo>
                  <a:lnTo>
                    <a:pt x="102" y="650"/>
                  </a:lnTo>
                  <a:lnTo>
                    <a:pt x="99" y="623"/>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 name="Google Shape;223;p6"/>
            <p:cNvSpPr/>
            <p:nvPr/>
          </p:nvSpPr>
          <p:spPr>
            <a:xfrm>
              <a:off x="1513" y="2667"/>
              <a:ext cx="48" cy="45"/>
            </a:xfrm>
            <a:custGeom>
              <a:rect b="b" l="l" r="r" t="t"/>
              <a:pathLst>
                <a:path extrusionOk="0" h="41" w="43">
                  <a:moveTo>
                    <a:pt x="32" y="1"/>
                  </a:moveTo>
                  <a:lnTo>
                    <a:pt x="26" y="14"/>
                  </a:lnTo>
                  <a:lnTo>
                    <a:pt x="32" y="21"/>
                  </a:lnTo>
                  <a:lnTo>
                    <a:pt x="23" y="26"/>
                  </a:lnTo>
                  <a:lnTo>
                    <a:pt x="0" y="26"/>
                  </a:lnTo>
                  <a:lnTo>
                    <a:pt x="3" y="37"/>
                  </a:lnTo>
                  <a:lnTo>
                    <a:pt x="21" y="38"/>
                  </a:lnTo>
                  <a:lnTo>
                    <a:pt x="37" y="40"/>
                  </a:lnTo>
                  <a:lnTo>
                    <a:pt x="42" y="29"/>
                  </a:lnTo>
                  <a:lnTo>
                    <a:pt x="42" y="8"/>
                  </a:lnTo>
                  <a:lnTo>
                    <a:pt x="42" y="0"/>
                  </a:lnTo>
                  <a:lnTo>
                    <a:pt x="32" y="1"/>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 name="Google Shape;224;p6"/>
            <p:cNvSpPr/>
            <p:nvPr/>
          </p:nvSpPr>
          <p:spPr>
            <a:xfrm>
              <a:off x="857" y="2422"/>
              <a:ext cx="462" cy="349"/>
            </a:xfrm>
            <a:custGeom>
              <a:rect b="b" l="l" r="r" t="t"/>
              <a:pathLst>
                <a:path extrusionOk="0" h="312" w="412">
                  <a:moveTo>
                    <a:pt x="265" y="119"/>
                  </a:moveTo>
                  <a:lnTo>
                    <a:pt x="245" y="119"/>
                  </a:lnTo>
                  <a:lnTo>
                    <a:pt x="241" y="99"/>
                  </a:lnTo>
                  <a:lnTo>
                    <a:pt x="229" y="93"/>
                  </a:lnTo>
                  <a:lnTo>
                    <a:pt x="225" y="72"/>
                  </a:lnTo>
                  <a:lnTo>
                    <a:pt x="216" y="60"/>
                  </a:lnTo>
                  <a:lnTo>
                    <a:pt x="201" y="49"/>
                  </a:lnTo>
                  <a:lnTo>
                    <a:pt x="196" y="70"/>
                  </a:lnTo>
                  <a:lnTo>
                    <a:pt x="181" y="70"/>
                  </a:lnTo>
                  <a:lnTo>
                    <a:pt x="174" y="45"/>
                  </a:lnTo>
                  <a:lnTo>
                    <a:pt x="165" y="43"/>
                  </a:lnTo>
                  <a:lnTo>
                    <a:pt x="164" y="29"/>
                  </a:lnTo>
                  <a:lnTo>
                    <a:pt x="152" y="26"/>
                  </a:lnTo>
                  <a:lnTo>
                    <a:pt x="147" y="11"/>
                  </a:lnTo>
                  <a:lnTo>
                    <a:pt x="137" y="19"/>
                  </a:lnTo>
                  <a:lnTo>
                    <a:pt x="125" y="20"/>
                  </a:lnTo>
                  <a:lnTo>
                    <a:pt x="122" y="29"/>
                  </a:lnTo>
                  <a:lnTo>
                    <a:pt x="101" y="29"/>
                  </a:lnTo>
                  <a:lnTo>
                    <a:pt x="85" y="36"/>
                  </a:lnTo>
                  <a:lnTo>
                    <a:pt x="63" y="31"/>
                  </a:lnTo>
                  <a:lnTo>
                    <a:pt x="47" y="15"/>
                  </a:lnTo>
                  <a:lnTo>
                    <a:pt x="35" y="11"/>
                  </a:lnTo>
                  <a:lnTo>
                    <a:pt x="31" y="2"/>
                  </a:lnTo>
                  <a:lnTo>
                    <a:pt x="0" y="0"/>
                  </a:lnTo>
                  <a:lnTo>
                    <a:pt x="3" y="37"/>
                  </a:lnTo>
                  <a:lnTo>
                    <a:pt x="16" y="53"/>
                  </a:lnTo>
                  <a:lnTo>
                    <a:pt x="29" y="73"/>
                  </a:lnTo>
                  <a:lnTo>
                    <a:pt x="25" y="87"/>
                  </a:lnTo>
                  <a:lnTo>
                    <a:pt x="17" y="92"/>
                  </a:lnTo>
                  <a:lnTo>
                    <a:pt x="41" y="110"/>
                  </a:lnTo>
                  <a:lnTo>
                    <a:pt x="57" y="123"/>
                  </a:lnTo>
                  <a:lnTo>
                    <a:pt x="59" y="146"/>
                  </a:lnTo>
                  <a:lnTo>
                    <a:pt x="87" y="177"/>
                  </a:lnTo>
                  <a:lnTo>
                    <a:pt x="98" y="177"/>
                  </a:lnTo>
                  <a:lnTo>
                    <a:pt x="91" y="154"/>
                  </a:lnTo>
                  <a:lnTo>
                    <a:pt x="78" y="129"/>
                  </a:lnTo>
                  <a:lnTo>
                    <a:pt x="69" y="105"/>
                  </a:lnTo>
                  <a:lnTo>
                    <a:pt x="51" y="83"/>
                  </a:lnTo>
                  <a:lnTo>
                    <a:pt x="40" y="63"/>
                  </a:lnTo>
                  <a:lnTo>
                    <a:pt x="31" y="45"/>
                  </a:lnTo>
                  <a:lnTo>
                    <a:pt x="31" y="22"/>
                  </a:lnTo>
                  <a:lnTo>
                    <a:pt x="41" y="28"/>
                  </a:lnTo>
                  <a:lnTo>
                    <a:pt x="52" y="40"/>
                  </a:lnTo>
                  <a:lnTo>
                    <a:pt x="64" y="49"/>
                  </a:lnTo>
                  <a:lnTo>
                    <a:pt x="66" y="76"/>
                  </a:lnTo>
                  <a:lnTo>
                    <a:pt x="78" y="88"/>
                  </a:lnTo>
                  <a:lnTo>
                    <a:pt x="89" y="106"/>
                  </a:lnTo>
                  <a:lnTo>
                    <a:pt x="97" y="112"/>
                  </a:lnTo>
                  <a:lnTo>
                    <a:pt x="96" y="127"/>
                  </a:lnTo>
                  <a:lnTo>
                    <a:pt x="110" y="132"/>
                  </a:lnTo>
                  <a:lnTo>
                    <a:pt x="111" y="150"/>
                  </a:lnTo>
                  <a:lnTo>
                    <a:pt x="129" y="158"/>
                  </a:lnTo>
                  <a:lnTo>
                    <a:pt x="129" y="171"/>
                  </a:lnTo>
                  <a:lnTo>
                    <a:pt x="140" y="172"/>
                  </a:lnTo>
                  <a:lnTo>
                    <a:pt x="141" y="190"/>
                  </a:lnTo>
                  <a:lnTo>
                    <a:pt x="147" y="207"/>
                  </a:lnTo>
                  <a:lnTo>
                    <a:pt x="142" y="222"/>
                  </a:lnTo>
                  <a:lnTo>
                    <a:pt x="156" y="230"/>
                  </a:lnTo>
                  <a:lnTo>
                    <a:pt x="235" y="282"/>
                  </a:lnTo>
                  <a:lnTo>
                    <a:pt x="275" y="295"/>
                  </a:lnTo>
                  <a:lnTo>
                    <a:pt x="288" y="286"/>
                  </a:lnTo>
                  <a:lnTo>
                    <a:pt x="299" y="291"/>
                  </a:lnTo>
                  <a:lnTo>
                    <a:pt x="316" y="297"/>
                  </a:lnTo>
                  <a:lnTo>
                    <a:pt x="327" y="311"/>
                  </a:lnTo>
                  <a:lnTo>
                    <a:pt x="333" y="293"/>
                  </a:lnTo>
                  <a:lnTo>
                    <a:pt x="346" y="290"/>
                  </a:lnTo>
                  <a:lnTo>
                    <a:pt x="348" y="272"/>
                  </a:lnTo>
                  <a:lnTo>
                    <a:pt x="370" y="263"/>
                  </a:lnTo>
                  <a:lnTo>
                    <a:pt x="378" y="260"/>
                  </a:lnTo>
                  <a:lnTo>
                    <a:pt x="396" y="250"/>
                  </a:lnTo>
                  <a:lnTo>
                    <a:pt x="406" y="237"/>
                  </a:lnTo>
                  <a:lnTo>
                    <a:pt x="405" y="218"/>
                  </a:lnTo>
                  <a:lnTo>
                    <a:pt x="411" y="214"/>
                  </a:lnTo>
                  <a:lnTo>
                    <a:pt x="408" y="200"/>
                  </a:lnTo>
                  <a:lnTo>
                    <a:pt x="375" y="197"/>
                  </a:lnTo>
                  <a:lnTo>
                    <a:pt x="362" y="208"/>
                  </a:lnTo>
                  <a:lnTo>
                    <a:pt x="347" y="238"/>
                  </a:lnTo>
                  <a:lnTo>
                    <a:pt x="325" y="245"/>
                  </a:lnTo>
                  <a:lnTo>
                    <a:pt x="293" y="246"/>
                  </a:lnTo>
                  <a:lnTo>
                    <a:pt x="269" y="229"/>
                  </a:lnTo>
                  <a:lnTo>
                    <a:pt x="262" y="188"/>
                  </a:lnTo>
                  <a:lnTo>
                    <a:pt x="254" y="160"/>
                  </a:lnTo>
                  <a:lnTo>
                    <a:pt x="261" y="139"/>
                  </a:lnTo>
                  <a:lnTo>
                    <a:pt x="265" y="119"/>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 name="Google Shape;225;p6"/>
            <p:cNvSpPr/>
            <p:nvPr/>
          </p:nvSpPr>
          <p:spPr>
            <a:xfrm>
              <a:off x="1261" y="2747"/>
              <a:ext cx="110" cy="54"/>
            </a:xfrm>
            <a:custGeom>
              <a:rect b="b" l="l" r="r" t="t"/>
              <a:pathLst>
                <a:path extrusionOk="0" h="49" w="98">
                  <a:moveTo>
                    <a:pt x="15" y="8"/>
                  </a:moveTo>
                  <a:lnTo>
                    <a:pt x="13" y="20"/>
                  </a:lnTo>
                  <a:lnTo>
                    <a:pt x="3" y="20"/>
                  </a:lnTo>
                  <a:lnTo>
                    <a:pt x="0" y="34"/>
                  </a:lnTo>
                  <a:lnTo>
                    <a:pt x="11" y="29"/>
                  </a:lnTo>
                  <a:lnTo>
                    <a:pt x="27" y="29"/>
                  </a:lnTo>
                  <a:lnTo>
                    <a:pt x="29" y="48"/>
                  </a:lnTo>
                  <a:lnTo>
                    <a:pt x="42" y="40"/>
                  </a:lnTo>
                  <a:lnTo>
                    <a:pt x="61" y="40"/>
                  </a:lnTo>
                  <a:lnTo>
                    <a:pt x="66" y="25"/>
                  </a:lnTo>
                  <a:lnTo>
                    <a:pt x="88" y="25"/>
                  </a:lnTo>
                  <a:lnTo>
                    <a:pt x="97" y="14"/>
                  </a:lnTo>
                  <a:lnTo>
                    <a:pt x="82" y="10"/>
                  </a:lnTo>
                  <a:lnTo>
                    <a:pt x="73" y="1"/>
                  </a:lnTo>
                  <a:lnTo>
                    <a:pt x="50" y="1"/>
                  </a:lnTo>
                  <a:lnTo>
                    <a:pt x="40" y="8"/>
                  </a:lnTo>
                  <a:lnTo>
                    <a:pt x="35" y="0"/>
                  </a:lnTo>
                  <a:lnTo>
                    <a:pt x="24" y="7"/>
                  </a:lnTo>
                  <a:lnTo>
                    <a:pt x="15" y="8"/>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 name="Google Shape;226;p6"/>
            <p:cNvSpPr/>
            <p:nvPr/>
          </p:nvSpPr>
          <p:spPr>
            <a:xfrm>
              <a:off x="1293" y="2775"/>
              <a:ext cx="74" cy="72"/>
            </a:xfrm>
            <a:custGeom>
              <a:rect b="b" l="l" r="r" t="t"/>
              <a:pathLst>
                <a:path extrusionOk="0" h="63" w="66">
                  <a:moveTo>
                    <a:pt x="60" y="0"/>
                  </a:moveTo>
                  <a:lnTo>
                    <a:pt x="38" y="0"/>
                  </a:lnTo>
                  <a:lnTo>
                    <a:pt x="33" y="14"/>
                  </a:lnTo>
                  <a:lnTo>
                    <a:pt x="14" y="15"/>
                  </a:lnTo>
                  <a:lnTo>
                    <a:pt x="0" y="23"/>
                  </a:lnTo>
                  <a:lnTo>
                    <a:pt x="8" y="31"/>
                  </a:lnTo>
                  <a:lnTo>
                    <a:pt x="15" y="49"/>
                  </a:lnTo>
                  <a:lnTo>
                    <a:pt x="25" y="60"/>
                  </a:lnTo>
                  <a:lnTo>
                    <a:pt x="56" y="62"/>
                  </a:lnTo>
                  <a:lnTo>
                    <a:pt x="60" y="18"/>
                  </a:lnTo>
                  <a:lnTo>
                    <a:pt x="65" y="7"/>
                  </a:lnTo>
                  <a:lnTo>
                    <a:pt x="60" y="0"/>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 name="Google Shape;227;p6"/>
            <p:cNvSpPr/>
            <p:nvPr/>
          </p:nvSpPr>
          <p:spPr>
            <a:xfrm>
              <a:off x="1585" y="3454"/>
              <a:ext cx="272" cy="616"/>
            </a:xfrm>
            <a:custGeom>
              <a:rect b="b" l="l" r="r" t="t"/>
              <a:pathLst>
                <a:path extrusionOk="0" h="550" w="243">
                  <a:moveTo>
                    <a:pt x="44" y="19"/>
                  </a:moveTo>
                  <a:lnTo>
                    <a:pt x="53" y="0"/>
                  </a:lnTo>
                  <a:lnTo>
                    <a:pt x="67" y="11"/>
                  </a:lnTo>
                  <a:lnTo>
                    <a:pt x="84" y="17"/>
                  </a:lnTo>
                  <a:lnTo>
                    <a:pt x="101" y="3"/>
                  </a:lnTo>
                  <a:lnTo>
                    <a:pt x="110" y="13"/>
                  </a:lnTo>
                  <a:lnTo>
                    <a:pt x="124" y="19"/>
                  </a:lnTo>
                  <a:lnTo>
                    <a:pt x="128" y="26"/>
                  </a:lnTo>
                  <a:lnTo>
                    <a:pt x="137" y="30"/>
                  </a:lnTo>
                  <a:lnTo>
                    <a:pt x="145" y="37"/>
                  </a:lnTo>
                  <a:lnTo>
                    <a:pt x="149" y="47"/>
                  </a:lnTo>
                  <a:lnTo>
                    <a:pt x="170" y="49"/>
                  </a:lnTo>
                  <a:lnTo>
                    <a:pt x="174" y="52"/>
                  </a:lnTo>
                  <a:lnTo>
                    <a:pt x="179" y="57"/>
                  </a:lnTo>
                  <a:lnTo>
                    <a:pt x="173" y="78"/>
                  </a:lnTo>
                  <a:lnTo>
                    <a:pt x="170" y="92"/>
                  </a:lnTo>
                  <a:lnTo>
                    <a:pt x="215" y="92"/>
                  </a:lnTo>
                  <a:lnTo>
                    <a:pt x="216" y="85"/>
                  </a:lnTo>
                  <a:lnTo>
                    <a:pt x="225" y="79"/>
                  </a:lnTo>
                  <a:lnTo>
                    <a:pt x="232" y="67"/>
                  </a:lnTo>
                  <a:lnTo>
                    <a:pt x="234" y="82"/>
                  </a:lnTo>
                  <a:lnTo>
                    <a:pt x="241" y="82"/>
                  </a:lnTo>
                  <a:lnTo>
                    <a:pt x="242" y="94"/>
                  </a:lnTo>
                  <a:lnTo>
                    <a:pt x="231" y="96"/>
                  </a:lnTo>
                  <a:lnTo>
                    <a:pt x="223" y="106"/>
                  </a:lnTo>
                  <a:lnTo>
                    <a:pt x="217" y="108"/>
                  </a:lnTo>
                  <a:lnTo>
                    <a:pt x="209" y="119"/>
                  </a:lnTo>
                  <a:lnTo>
                    <a:pt x="201" y="128"/>
                  </a:lnTo>
                  <a:lnTo>
                    <a:pt x="195" y="139"/>
                  </a:lnTo>
                  <a:lnTo>
                    <a:pt x="188" y="149"/>
                  </a:lnTo>
                  <a:lnTo>
                    <a:pt x="179" y="163"/>
                  </a:lnTo>
                  <a:lnTo>
                    <a:pt x="177" y="179"/>
                  </a:lnTo>
                  <a:lnTo>
                    <a:pt x="179" y="202"/>
                  </a:lnTo>
                  <a:lnTo>
                    <a:pt x="183" y="219"/>
                  </a:lnTo>
                  <a:lnTo>
                    <a:pt x="189" y="216"/>
                  </a:lnTo>
                  <a:lnTo>
                    <a:pt x="189" y="224"/>
                  </a:lnTo>
                  <a:lnTo>
                    <a:pt x="195" y="227"/>
                  </a:lnTo>
                  <a:lnTo>
                    <a:pt x="204" y="228"/>
                  </a:lnTo>
                  <a:lnTo>
                    <a:pt x="204" y="249"/>
                  </a:lnTo>
                  <a:lnTo>
                    <a:pt x="212" y="252"/>
                  </a:lnTo>
                  <a:lnTo>
                    <a:pt x="210" y="271"/>
                  </a:lnTo>
                  <a:lnTo>
                    <a:pt x="201" y="277"/>
                  </a:lnTo>
                  <a:lnTo>
                    <a:pt x="189" y="279"/>
                  </a:lnTo>
                  <a:lnTo>
                    <a:pt x="185" y="289"/>
                  </a:lnTo>
                  <a:lnTo>
                    <a:pt x="178" y="290"/>
                  </a:lnTo>
                  <a:lnTo>
                    <a:pt x="151" y="295"/>
                  </a:lnTo>
                  <a:lnTo>
                    <a:pt x="141" y="296"/>
                  </a:lnTo>
                  <a:lnTo>
                    <a:pt x="138" y="301"/>
                  </a:lnTo>
                  <a:lnTo>
                    <a:pt x="141" y="316"/>
                  </a:lnTo>
                  <a:lnTo>
                    <a:pt x="141" y="336"/>
                  </a:lnTo>
                  <a:lnTo>
                    <a:pt x="127" y="341"/>
                  </a:lnTo>
                  <a:lnTo>
                    <a:pt x="104" y="329"/>
                  </a:lnTo>
                  <a:lnTo>
                    <a:pt x="101" y="344"/>
                  </a:lnTo>
                  <a:lnTo>
                    <a:pt x="112" y="352"/>
                  </a:lnTo>
                  <a:lnTo>
                    <a:pt x="116" y="362"/>
                  </a:lnTo>
                  <a:lnTo>
                    <a:pt x="119" y="374"/>
                  </a:lnTo>
                  <a:lnTo>
                    <a:pt x="113" y="380"/>
                  </a:lnTo>
                  <a:lnTo>
                    <a:pt x="107" y="388"/>
                  </a:lnTo>
                  <a:lnTo>
                    <a:pt x="101" y="407"/>
                  </a:lnTo>
                  <a:lnTo>
                    <a:pt x="93" y="410"/>
                  </a:lnTo>
                  <a:lnTo>
                    <a:pt x="91" y="418"/>
                  </a:lnTo>
                  <a:lnTo>
                    <a:pt x="81" y="421"/>
                  </a:lnTo>
                  <a:lnTo>
                    <a:pt x="79" y="441"/>
                  </a:lnTo>
                  <a:lnTo>
                    <a:pt x="101" y="450"/>
                  </a:lnTo>
                  <a:lnTo>
                    <a:pt x="101" y="460"/>
                  </a:lnTo>
                  <a:lnTo>
                    <a:pt x="101" y="469"/>
                  </a:lnTo>
                  <a:lnTo>
                    <a:pt x="93" y="475"/>
                  </a:lnTo>
                  <a:lnTo>
                    <a:pt x="87" y="483"/>
                  </a:lnTo>
                  <a:lnTo>
                    <a:pt x="88" y="507"/>
                  </a:lnTo>
                  <a:lnTo>
                    <a:pt x="77" y="510"/>
                  </a:lnTo>
                  <a:lnTo>
                    <a:pt x="69" y="516"/>
                  </a:lnTo>
                  <a:lnTo>
                    <a:pt x="70" y="529"/>
                  </a:lnTo>
                  <a:lnTo>
                    <a:pt x="69" y="547"/>
                  </a:lnTo>
                  <a:lnTo>
                    <a:pt x="25" y="549"/>
                  </a:lnTo>
                  <a:lnTo>
                    <a:pt x="22" y="529"/>
                  </a:lnTo>
                  <a:lnTo>
                    <a:pt x="9" y="522"/>
                  </a:lnTo>
                  <a:lnTo>
                    <a:pt x="7" y="477"/>
                  </a:lnTo>
                  <a:lnTo>
                    <a:pt x="15" y="475"/>
                  </a:lnTo>
                  <a:lnTo>
                    <a:pt x="18" y="463"/>
                  </a:lnTo>
                  <a:lnTo>
                    <a:pt x="19" y="402"/>
                  </a:lnTo>
                  <a:lnTo>
                    <a:pt x="13" y="386"/>
                  </a:lnTo>
                  <a:lnTo>
                    <a:pt x="12" y="363"/>
                  </a:lnTo>
                  <a:lnTo>
                    <a:pt x="8" y="336"/>
                  </a:lnTo>
                  <a:lnTo>
                    <a:pt x="2" y="322"/>
                  </a:lnTo>
                  <a:lnTo>
                    <a:pt x="3" y="310"/>
                  </a:lnTo>
                  <a:lnTo>
                    <a:pt x="14" y="297"/>
                  </a:lnTo>
                  <a:lnTo>
                    <a:pt x="0" y="268"/>
                  </a:lnTo>
                  <a:lnTo>
                    <a:pt x="10" y="251"/>
                  </a:lnTo>
                  <a:lnTo>
                    <a:pt x="17" y="241"/>
                  </a:lnTo>
                  <a:lnTo>
                    <a:pt x="10" y="234"/>
                  </a:lnTo>
                  <a:lnTo>
                    <a:pt x="10" y="212"/>
                  </a:lnTo>
                  <a:lnTo>
                    <a:pt x="19" y="209"/>
                  </a:lnTo>
                  <a:lnTo>
                    <a:pt x="17" y="192"/>
                  </a:lnTo>
                  <a:lnTo>
                    <a:pt x="10" y="190"/>
                  </a:lnTo>
                  <a:lnTo>
                    <a:pt x="9" y="165"/>
                  </a:lnTo>
                  <a:lnTo>
                    <a:pt x="16" y="160"/>
                  </a:lnTo>
                  <a:lnTo>
                    <a:pt x="14" y="147"/>
                  </a:lnTo>
                  <a:lnTo>
                    <a:pt x="11" y="123"/>
                  </a:lnTo>
                  <a:lnTo>
                    <a:pt x="17" y="114"/>
                  </a:lnTo>
                  <a:lnTo>
                    <a:pt x="19" y="100"/>
                  </a:lnTo>
                  <a:lnTo>
                    <a:pt x="28" y="93"/>
                  </a:lnTo>
                  <a:lnTo>
                    <a:pt x="32" y="80"/>
                  </a:lnTo>
                  <a:lnTo>
                    <a:pt x="25" y="69"/>
                  </a:lnTo>
                  <a:lnTo>
                    <a:pt x="33" y="59"/>
                  </a:lnTo>
                  <a:lnTo>
                    <a:pt x="34" y="40"/>
                  </a:lnTo>
                  <a:lnTo>
                    <a:pt x="42" y="37"/>
                  </a:lnTo>
                  <a:lnTo>
                    <a:pt x="44" y="19"/>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8" name="Google Shape;228;p6"/>
            <p:cNvSpPr/>
            <p:nvPr/>
          </p:nvSpPr>
          <p:spPr>
            <a:xfrm>
              <a:off x="1698" y="3398"/>
              <a:ext cx="147" cy="161"/>
            </a:xfrm>
            <a:custGeom>
              <a:rect b="b" l="l" r="r" t="t"/>
              <a:pathLst>
                <a:path extrusionOk="0" h="142" w="132">
                  <a:moveTo>
                    <a:pt x="23" y="68"/>
                  </a:moveTo>
                  <a:lnTo>
                    <a:pt x="27" y="75"/>
                  </a:lnTo>
                  <a:lnTo>
                    <a:pt x="36" y="79"/>
                  </a:lnTo>
                  <a:lnTo>
                    <a:pt x="44" y="86"/>
                  </a:lnTo>
                  <a:lnTo>
                    <a:pt x="48" y="95"/>
                  </a:lnTo>
                  <a:lnTo>
                    <a:pt x="69" y="98"/>
                  </a:lnTo>
                  <a:lnTo>
                    <a:pt x="74" y="100"/>
                  </a:lnTo>
                  <a:lnTo>
                    <a:pt x="78" y="106"/>
                  </a:lnTo>
                  <a:lnTo>
                    <a:pt x="73" y="127"/>
                  </a:lnTo>
                  <a:lnTo>
                    <a:pt x="69" y="140"/>
                  </a:lnTo>
                  <a:lnTo>
                    <a:pt x="114" y="141"/>
                  </a:lnTo>
                  <a:lnTo>
                    <a:pt x="115" y="133"/>
                  </a:lnTo>
                  <a:lnTo>
                    <a:pt x="124" y="127"/>
                  </a:lnTo>
                  <a:lnTo>
                    <a:pt x="131" y="116"/>
                  </a:lnTo>
                  <a:lnTo>
                    <a:pt x="128" y="112"/>
                  </a:lnTo>
                  <a:lnTo>
                    <a:pt x="126" y="75"/>
                  </a:lnTo>
                  <a:lnTo>
                    <a:pt x="114" y="74"/>
                  </a:lnTo>
                  <a:lnTo>
                    <a:pt x="112" y="57"/>
                  </a:lnTo>
                  <a:lnTo>
                    <a:pt x="99" y="57"/>
                  </a:lnTo>
                  <a:lnTo>
                    <a:pt x="91" y="53"/>
                  </a:lnTo>
                  <a:lnTo>
                    <a:pt x="88" y="46"/>
                  </a:lnTo>
                  <a:lnTo>
                    <a:pt x="74" y="43"/>
                  </a:lnTo>
                  <a:lnTo>
                    <a:pt x="74" y="31"/>
                  </a:lnTo>
                  <a:lnTo>
                    <a:pt x="63" y="28"/>
                  </a:lnTo>
                  <a:lnTo>
                    <a:pt x="62" y="17"/>
                  </a:lnTo>
                  <a:lnTo>
                    <a:pt x="55" y="6"/>
                  </a:lnTo>
                  <a:lnTo>
                    <a:pt x="38" y="0"/>
                  </a:lnTo>
                  <a:lnTo>
                    <a:pt x="27" y="8"/>
                  </a:lnTo>
                  <a:lnTo>
                    <a:pt x="11" y="15"/>
                  </a:lnTo>
                  <a:lnTo>
                    <a:pt x="6" y="28"/>
                  </a:lnTo>
                  <a:lnTo>
                    <a:pt x="0" y="52"/>
                  </a:lnTo>
                  <a:lnTo>
                    <a:pt x="9" y="62"/>
                  </a:lnTo>
                  <a:lnTo>
                    <a:pt x="23" y="68"/>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 name="Google Shape;229;p6"/>
            <p:cNvSpPr/>
            <p:nvPr/>
          </p:nvSpPr>
          <p:spPr>
            <a:xfrm>
              <a:off x="1449" y="2694"/>
              <a:ext cx="39" cy="21"/>
            </a:xfrm>
            <a:custGeom>
              <a:rect b="b" l="l" r="r" t="t"/>
              <a:pathLst>
                <a:path extrusionOk="0" h="18" w="34">
                  <a:moveTo>
                    <a:pt x="8" y="0"/>
                  </a:moveTo>
                  <a:lnTo>
                    <a:pt x="19" y="0"/>
                  </a:lnTo>
                  <a:lnTo>
                    <a:pt x="33" y="6"/>
                  </a:lnTo>
                  <a:lnTo>
                    <a:pt x="29" y="16"/>
                  </a:lnTo>
                  <a:lnTo>
                    <a:pt x="11" y="17"/>
                  </a:lnTo>
                  <a:lnTo>
                    <a:pt x="0" y="9"/>
                  </a:lnTo>
                  <a:lnTo>
                    <a:pt x="8" y="0"/>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 name="Google Shape;230;p6"/>
            <p:cNvSpPr/>
            <p:nvPr/>
          </p:nvSpPr>
          <p:spPr>
            <a:xfrm>
              <a:off x="1552" y="2667"/>
              <a:ext cx="65" cy="45"/>
            </a:xfrm>
            <a:custGeom>
              <a:rect b="b" l="l" r="r" t="t"/>
              <a:pathLst>
                <a:path extrusionOk="0" h="41" w="57">
                  <a:moveTo>
                    <a:pt x="0" y="40"/>
                  </a:moveTo>
                  <a:lnTo>
                    <a:pt x="5" y="29"/>
                  </a:lnTo>
                  <a:lnTo>
                    <a:pt x="5" y="8"/>
                  </a:lnTo>
                  <a:lnTo>
                    <a:pt x="5" y="0"/>
                  </a:lnTo>
                  <a:lnTo>
                    <a:pt x="18" y="2"/>
                  </a:lnTo>
                  <a:lnTo>
                    <a:pt x="23" y="9"/>
                  </a:lnTo>
                  <a:lnTo>
                    <a:pt x="29" y="11"/>
                  </a:lnTo>
                  <a:lnTo>
                    <a:pt x="36" y="11"/>
                  </a:lnTo>
                  <a:lnTo>
                    <a:pt x="39" y="20"/>
                  </a:lnTo>
                  <a:lnTo>
                    <a:pt x="47" y="24"/>
                  </a:lnTo>
                  <a:lnTo>
                    <a:pt x="56" y="31"/>
                  </a:lnTo>
                  <a:lnTo>
                    <a:pt x="53" y="37"/>
                  </a:lnTo>
                  <a:lnTo>
                    <a:pt x="40" y="38"/>
                  </a:lnTo>
                  <a:lnTo>
                    <a:pt x="18" y="37"/>
                  </a:lnTo>
                  <a:lnTo>
                    <a:pt x="0" y="40"/>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 name="Google Shape;231;p6"/>
            <p:cNvSpPr/>
            <p:nvPr/>
          </p:nvSpPr>
          <p:spPr>
            <a:xfrm>
              <a:off x="1628" y="2697"/>
              <a:ext cx="26" cy="18"/>
            </a:xfrm>
            <a:custGeom>
              <a:rect b="b" l="l" r="r" t="t"/>
              <a:pathLst>
                <a:path extrusionOk="0" h="16" w="23">
                  <a:moveTo>
                    <a:pt x="8" y="2"/>
                  </a:moveTo>
                  <a:lnTo>
                    <a:pt x="0" y="7"/>
                  </a:lnTo>
                  <a:lnTo>
                    <a:pt x="6" y="11"/>
                  </a:lnTo>
                  <a:lnTo>
                    <a:pt x="14" y="15"/>
                  </a:lnTo>
                  <a:lnTo>
                    <a:pt x="22" y="11"/>
                  </a:lnTo>
                  <a:lnTo>
                    <a:pt x="22" y="0"/>
                  </a:lnTo>
                  <a:lnTo>
                    <a:pt x="8" y="2"/>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 name="Google Shape;232;p6"/>
            <p:cNvSpPr/>
            <p:nvPr/>
          </p:nvSpPr>
          <p:spPr>
            <a:xfrm>
              <a:off x="1223" y="2715"/>
              <a:ext cx="56" cy="71"/>
            </a:xfrm>
            <a:custGeom>
              <a:rect b="b" l="l" r="r" t="t"/>
              <a:pathLst>
                <a:path extrusionOk="0" h="63" w="50">
                  <a:moveTo>
                    <a:pt x="0" y="49"/>
                  </a:moveTo>
                  <a:lnTo>
                    <a:pt x="6" y="31"/>
                  </a:lnTo>
                  <a:lnTo>
                    <a:pt x="19" y="28"/>
                  </a:lnTo>
                  <a:lnTo>
                    <a:pt x="21" y="9"/>
                  </a:lnTo>
                  <a:lnTo>
                    <a:pt x="43" y="0"/>
                  </a:lnTo>
                  <a:lnTo>
                    <a:pt x="41" y="20"/>
                  </a:lnTo>
                  <a:lnTo>
                    <a:pt x="41" y="34"/>
                  </a:lnTo>
                  <a:lnTo>
                    <a:pt x="49" y="35"/>
                  </a:lnTo>
                  <a:lnTo>
                    <a:pt x="47" y="48"/>
                  </a:lnTo>
                  <a:lnTo>
                    <a:pt x="37" y="48"/>
                  </a:lnTo>
                  <a:lnTo>
                    <a:pt x="34" y="62"/>
                  </a:lnTo>
                  <a:lnTo>
                    <a:pt x="14" y="61"/>
                  </a:lnTo>
                  <a:lnTo>
                    <a:pt x="0" y="49"/>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 name="Google Shape;233;p6"/>
            <p:cNvSpPr/>
            <p:nvPr/>
          </p:nvSpPr>
          <p:spPr>
            <a:xfrm>
              <a:off x="1395" y="3076"/>
              <a:ext cx="207" cy="307"/>
            </a:xfrm>
            <a:custGeom>
              <a:rect b="b" l="l" r="r" t="t"/>
              <a:pathLst>
                <a:path extrusionOk="0" h="274" w="185">
                  <a:moveTo>
                    <a:pt x="149" y="12"/>
                  </a:moveTo>
                  <a:lnTo>
                    <a:pt x="136" y="3"/>
                  </a:lnTo>
                  <a:lnTo>
                    <a:pt x="111" y="0"/>
                  </a:lnTo>
                  <a:lnTo>
                    <a:pt x="103" y="10"/>
                  </a:lnTo>
                  <a:lnTo>
                    <a:pt x="62" y="29"/>
                  </a:lnTo>
                  <a:lnTo>
                    <a:pt x="42" y="43"/>
                  </a:lnTo>
                  <a:lnTo>
                    <a:pt x="28" y="54"/>
                  </a:lnTo>
                  <a:lnTo>
                    <a:pt x="17" y="43"/>
                  </a:lnTo>
                  <a:lnTo>
                    <a:pt x="14" y="31"/>
                  </a:lnTo>
                  <a:lnTo>
                    <a:pt x="6" y="31"/>
                  </a:lnTo>
                  <a:lnTo>
                    <a:pt x="0" y="37"/>
                  </a:lnTo>
                  <a:lnTo>
                    <a:pt x="0" y="71"/>
                  </a:lnTo>
                  <a:lnTo>
                    <a:pt x="15" y="71"/>
                  </a:lnTo>
                  <a:lnTo>
                    <a:pt x="21" y="94"/>
                  </a:lnTo>
                  <a:lnTo>
                    <a:pt x="29" y="100"/>
                  </a:lnTo>
                  <a:lnTo>
                    <a:pt x="31" y="114"/>
                  </a:lnTo>
                  <a:lnTo>
                    <a:pt x="36" y="127"/>
                  </a:lnTo>
                  <a:lnTo>
                    <a:pt x="45" y="132"/>
                  </a:lnTo>
                  <a:lnTo>
                    <a:pt x="47" y="147"/>
                  </a:lnTo>
                  <a:lnTo>
                    <a:pt x="51" y="151"/>
                  </a:lnTo>
                  <a:lnTo>
                    <a:pt x="57" y="159"/>
                  </a:lnTo>
                  <a:lnTo>
                    <a:pt x="61" y="173"/>
                  </a:lnTo>
                  <a:lnTo>
                    <a:pt x="68" y="187"/>
                  </a:lnTo>
                  <a:lnTo>
                    <a:pt x="75" y="193"/>
                  </a:lnTo>
                  <a:lnTo>
                    <a:pt x="71" y="199"/>
                  </a:lnTo>
                  <a:lnTo>
                    <a:pt x="76" y="212"/>
                  </a:lnTo>
                  <a:lnTo>
                    <a:pt x="91" y="221"/>
                  </a:lnTo>
                  <a:lnTo>
                    <a:pt x="105" y="239"/>
                  </a:lnTo>
                  <a:lnTo>
                    <a:pt x="127" y="247"/>
                  </a:lnTo>
                  <a:lnTo>
                    <a:pt x="147" y="263"/>
                  </a:lnTo>
                  <a:lnTo>
                    <a:pt x="159" y="273"/>
                  </a:lnTo>
                  <a:lnTo>
                    <a:pt x="170" y="263"/>
                  </a:lnTo>
                  <a:lnTo>
                    <a:pt x="174" y="251"/>
                  </a:lnTo>
                  <a:lnTo>
                    <a:pt x="179" y="249"/>
                  </a:lnTo>
                  <a:lnTo>
                    <a:pt x="174" y="241"/>
                  </a:lnTo>
                  <a:lnTo>
                    <a:pt x="176" y="215"/>
                  </a:lnTo>
                  <a:lnTo>
                    <a:pt x="176" y="196"/>
                  </a:lnTo>
                  <a:lnTo>
                    <a:pt x="182" y="190"/>
                  </a:lnTo>
                  <a:lnTo>
                    <a:pt x="184" y="175"/>
                  </a:lnTo>
                  <a:lnTo>
                    <a:pt x="173" y="158"/>
                  </a:lnTo>
                  <a:lnTo>
                    <a:pt x="160" y="151"/>
                  </a:lnTo>
                  <a:lnTo>
                    <a:pt x="155" y="134"/>
                  </a:lnTo>
                  <a:lnTo>
                    <a:pt x="143" y="140"/>
                  </a:lnTo>
                  <a:lnTo>
                    <a:pt x="131" y="138"/>
                  </a:lnTo>
                  <a:lnTo>
                    <a:pt x="129" y="129"/>
                  </a:lnTo>
                  <a:lnTo>
                    <a:pt x="119" y="128"/>
                  </a:lnTo>
                  <a:lnTo>
                    <a:pt x="115" y="118"/>
                  </a:lnTo>
                  <a:lnTo>
                    <a:pt x="105" y="110"/>
                  </a:lnTo>
                  <a:lnTo>
                    <a:pt x="102" y="100"/>
                  </a:lnTo>
                  <a:lnTo>
                    <a:pt x="104" y="87"/>
                  </a:lnTo>
                  <a:lnTo>
                    <a:pt x="113" y="82"/>
                  </a:lnTo>
                  <a:lnTo>
                    <a:pt x="120" y="77"/>
                  </a:lnTo>
                  <a:lnTo>
                    <a:pt x="116" y="67"/>
                  </a:lnTo>
                  <a:lnTo>
                    <a:pt x="120" y="54"/>
                  </a:lnTo>
                  <a:lnTo>
                    <a:pt x="131" y="47"/>
                  </a:lnTo>
                  <a:lnTo>
                    <a:pt x="143" y="50"/>
                  </a:lnTo>
                  <a:lnTo>
                    <a:pt x="155" y="44"/>
                  </a:lnTo>
                  <a:lnTo>
                    <a:pt x="159" y="31"/>
                  </a:lnTo>
                  <a:lnTo>
                    <a:pt x="149" y="12"/>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 name="Google Shape;234;p6"/>
            <p:cNvSpPr/>
            <p:nvPr/>
          </p:nvSpPr>
          <p:spPr>
            <a:xfrm>
              <a:off x="1426" y="2814"/>
              <a:ext cx="185" cy="277"/>
            </a:xfrm>
            <a:custGeom>
              <a:rect b="b" l="l" r="r" t="t"/>
              <a:pathLst>
                <a:path extrusionOk="0" h="248" w="166">
                  <a:moveTo>
                    <a:pt x="23" y="95"/>
                  </a:moveTo>
                  <a:lnTo>
                    <a:pt x="26" y="63"/>
                  </a:lnTo>
                  <a:lnTo>
                    <a:pt x="40" y="76"/>
                  </a:lnTo>
                  <a:lnTo>
                    <a:pt x="41" y="53"/>
                  </a:lnTo>
                  <a:lnTo>
                    <a:pt x="57" y="48"/>
                  </a:lnTo>
                  <a:lnTo>
                    <a:pt x="58" y="31"/>
                  </a:lnTo>
                  <a:lnTo>
                    <a:pt x="74" y="20"/>
                  </a:lnTo>
                  <a:lnTo>
                    <a:pt x="91" y="18"/>
                  </a:lnTo>
                  <a:lnTo>
                    <a:pt x="96" y="6"/>
                  </a:lnTo>
                  <a:lnTo>
                    <a:pt x="106" y="0"/>
                  </a:lnTo>
                  <a:lnTo>
                    <a:pt x="113" y="6"/>
                  </a:lnTo>
                  <a:lnTo>
                    <a:pt x="102" y="20"/>
                  </a:lnTo>
                  <a:lnTo>
                    <a:pt x="96" y="42"/>
                  </a:lnTo>
                  <a:lnTo>
                    <a:pt x="85" y="49"/>
                  </a:lnTo>
                  <a:lnTo>
                    <a:pt x="98" y="67"/>
                  </a:lnTo>
                  <a:lnTo>
                    <a:pt x="95" y="84"/>
                  </a:lnTo>
                  <a:lnTo>
                    <a:pt x="121" y="86"/>
                  </a:lnTo>
                  <a:lnTo>
                    <a:pt x="121" y="95"/>
                  </a:lnTo>
                  <a:lnTo>
                    <a:pt x="143" y="105"/>
                  </a:lnTo>
                  <a:lnTo>
                    <a:pt x="165" y="113"/>
                  </a:lnTo>
                  <a:lnTo>
                    <a:pt x="165" y="141"/>
                  </a:lnTo>
                  <a:lnTo>
                    <a:pt x="161" y="160"/>
                  </a:lnTo>
                  <a:lnTo>
                    <a:pt x="162" y="173"/>
                  </a:lnTo>
                  <a:lnTo>
                    <a:pt x="138" y="182"/>
                  </a:lnTo>
                  <a:lnTo>
                    <a:pt x="132" y="192"/>
                  </a:lnTo>
                  <a:lnTo>
                    <a:pt x="140" y="199"/>
                  </a:lnTo>
                  <a:lnTo>
                    <a:pt x="132" y="204"/>
                  </a:lnTo>
                  <a:lnTo>
                    <a:pt x="135" y="233"/>
                  </a:lnTo>
                  <a:lnTo>
                    <a:pt x="135" y="245"/>
                  </a:lnTo>
                  <a:lnTo>
                    <a:pt x="121" y="247"/>
                  </a:lnTo>
                  <a:lnTo>
                    <a:pt x="107" y="238"/>
                  </a:lnTo>
                  <a:lnTo>
                    <a:pt x="83" y="235"/>
                  </a:lnTo>
                  <a:lnTo>
                    <a:pt x="70" y="219"/>
                  </a:lnTo>
                  <a:lnTo>
                    <a:pt x="55" y="209"/>
                  </a:lnTo>
                  <a:lnTo>
                    <a:pt x="44" y="199"/>
                  </a:lnTo>
                  <a:lnTo>
                    <a:pt x="21" y="200"/>
                  </a:lnTo>
                  <a:lnTo>
                    <a:pt x="0" y="188"/>
                  </a:lnTo>
                  <a:lnTo>
                    <a:pt x="11" y="171"/>
                  </a:lnTo>
                  <a:lnTo>
                    <a:pt x="14" y="163"/>
                  </a:lnTo>
                  <a:lnTo>
                    <a:pt x="27" y="161"/>
                  </a:lnTo>
                  <a:lnTo>
                    <a:pt x="23" y="95"/>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5" name="Google Shape;235;p6"/>
            <p:cNvSpPr/>
            <p:nvPr/>
          </p:nvSpPr>
          <p:spPr>
            <a:xfrm>
              <a:off x="2830" y="1254"/>
              <a:ext cx="187" cy="110"/>
            </a:xfrm>
            <a:custGeom>
              <a:rect b="b" l="l" r="r" t="t"/>
              <a:pathLst>
                <a:path extrusionOk="0" h="99" w="167">
                  <a:moveTo>
                    <a:pt x="65" y="3"/>
                  </a:moveTo>
                  <a:lnTo>
                    <a:pt x="60" y="23"/>
                  </a:lnTo>
                  <a:lnTo>
                    <a:pt x="42" y="11"/>
                  </a:lnTo>
                  <a:lnTo>
                    <a:pt x="27" y="20"/>
                  </a:lnTo>
                  <a:lnTo>
                    <a:pt x="20" y="3"/>
                  </a:lnTo>
                  <a:lnTo>
                    <a:pt x="0" y="19"/>
                  </a:lnTo>
                  <a:lnTo>
                    <a:pt x="4" y="28"/>
                  </a:lnTo>
                  <a:lnTo>
                    <a:pt x="8" y="45"/>
                  </a:lnTo>
                  <a:lnTo>
                    <a:pt x="30" y="47"/>
                  </a:lnTo>
                  <a:lnTo>
                    <a:pt x="42" y="35"/>
                  </a:lnTo>
                  <a:lnTo>
                    <a:pt x="53" y="38"/>
                  </a:lnTo>
                  <a:lnTo>
                    <a:pt x="48" y="52"/>
                  </a:lnTo>
                  <a:lnTo>
                    <a:pt x="45" y="65"/>
                  </a:lnTo>
                  <a:lnTo>
                    <a:pt x="57" y="75"/>
                  </a:lnTo>
                  <a:lnTo>
                    <a:pt x="68" y="92"/>
                  </a:lnTo>
                  <a:lnTo>
                    <a:pt x="82" y="98"/>
                  </a:lnTo>
                  <a:lnTo>
                    <a:pt x="88" y="73"/>
                  </a:lnTo>
                  <a:lnTo>
                    <a:pt x="109" y="51"/>
                  </a:lnTo>
                  <a:lnTo>
                    <a:pt x="121" y="58"/>
                  </a:lnTo>
                  <a:lnTo>
                    <a:pt x="121" y="75"/>
                  </a:lnTo>
                  <a:lnTo>
                    <a:pt x="145" y="73"/>
                  </a:lnTo>
                  <a:lnTo>
                    <a:pt x="157" y="78"/>
                  </a:lnTo>
                  <a:lnTo>
                    <a:pt x="166" y="60"/>
                  </a:lnTo>
                  <a:lnTo>
                    <a:pt x="109" y="30"/>
                  </a:lnTo>
                  <a:lnTo>
                    <a:pt x="90" y="0"/>
                  </a:lnTo>
                  <a:lnTo>
                    <a:pt x="65" y="3"/>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 name="Google Shape;236;p6"/>
            <p:cNvSpPr/>
            <p:nvPr/>
          </p:nvSpPr>
          <p:spPr>
            <a:xfrm>
              <a:off x="2952" y="1241"/>
              <a:ext cx="107" cy="42"/>
            </a:xfrm>
            <a:custGeom>
              <a:rect b="b" l="l" r="r" t="t"/>
              <a:pathLst>
                <a:path extrusionOk="0" h="38" w="95">
                  <a:moveTo>
                    <a:pt x="0" y="3"/>
                  </a:moveTo>
                  <a:lnTo>
                    <a:pt x="5" y="27"/>
                  </a:lnTo>
                  <a:lnTo>
                    <a:pt x="43" y="37"/>
                  </a:lnTo>
                  <a:lnTo>
                    <a:pt x="71" y="27"/>
                  </a:lnTo>
                  <a:lnTo>
                    <a:pt x="94" y="5"/>
                  </a:lnTo>
                  <a:lnTo>
                    <a:pt x="54" y="5"/>
                  </a:lnTo>
                  <a:lnTo>
                    <a:pt x="31" y="0"/>
                  </a:lnTo>
                  <a:lnTo>
                    <a:pt x="0" y="3"/>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 name="Google Shape;237;p6"/>
            <p:cNvSpPr/>
            <p:nvPr/>
          </p:nvSpPr>
          <p:spPr>
            <a:xfrm>
              <a:off x="1270" y="2703"/>
              <a:ext cx="31" cy="53"/>
            </a:xfrm>
            <a:custGeom>
              <a:rect b="b" l="l" r="r" t="t"/>
              <a:pathLst>
                <a:path extrusionOk="0" h="48" w="29">
                  <a:moveTo>
                    <a:pt x="2" y="13"/>
                  </a:moveTo>
                  <a:lnTo>
                    <a:pt x="10" y="10"/>
                  </a:lnTo>
                  <a:lnTo>
                    <a:pt x="28" y="0"/>
                  </a:lnTo>
                  <a:lnTo>
                    <a:pt x="25" y="19"/>
                  </a:lnTo>
                  <a:lnTo>
                    <a:pt x="28" y="39"/>
                  </a:lnTo>
                  <a:lnTo>
                    <a:pt x="18" y="46"/>
                  </a:lnTo>
                  <a:lnTo>
                    <a:pt x="8" y="47"/>
                  </a:lnTo>
                  <a:lnTo>
                    <a:pt x="0" y="45"/>
                  </a:lnTo>
                  <a:lnTo>
                    <a:pt x="0" y="32"/>
                  </a:lnTo>
                  <a:lnTo>
                    <a:pt x="2" y="13"/>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 name="Google Shape;238;p6"/>
            <p:cNvSpPr/>
            <p:nvPr/>
          </p:nvSpPr>
          <p:spPr>
            <a:xfrm>
              <a:off x="1319" y="2843"/>
              <a:ext cx="55" cy="34"/>
            </a:xfrm>
            <a:custGeom>
              <a:rect b="b" l="l" r="r" t="t"/>
              <a:pathLst>
                <a:path extrusionOk="0" h="31" w="49">
                  <a:moveTo>
                    <a:pt x="33" y="2"/>
                  </a:moveTo>
                  <a:lnTo>
                    <a:pt x="1" y="0"/>
                  </a:lnTo>
                  <a:lnTo>
                    <a:pt x="0" y="12"/>
                  </a:lnTo>
                  <a:lnTo>
                    <a:pt x="7" y="23"/>
                  </a:lnTo>
                  <a:lnTo>
                    <a:pt x="35" y="30"/>
                  </a:lnTo>
                  <a:lnTo>
                    <a:pt x="48" y="23"/>
                  </a:lnTo>
                  <a:lnTo>
                    <a:pt x="47" y="10"/>
                  </a:lnTo>
                  <a:lnTo>
                    <a:pt x="33" y="2"/>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 name="Google Shape;239;p6"/>
            <p:cNvSpPr/>
            <p:nvPr/>
          </p:nvSpPr>
          <p:spPr>
            <a:xfrm>
              <a:off x="1521" y="2814"/>
              <a:ext cx="214" cy="215"/>
            </a:xfrm>
            <a:custGeom>
              <a:rect b="b" l="l" r="r" t="t"/>
              <a:pathLst>
                <a:path extrusionOk="0" h="193" w="191">
                  <a:moveTo>
                    <a:pt x="28" y="6"/>
                  </a:moveTo>
                  <a:lnTo>
                    <a:pt x="16" y="19"/>
                  </a:lnTo>
                  <a:lnTo>
                    <a:pt x="10" y="42"/>
                  </a:lnTo>
                  <a:lnTo>
                    <a:pt x="0" y="49"/>
                  </a:lnTo>
                  <a:lnTo>
                    <a:pt x="13" y="67"/>
                  </a:lnTo>
                  <a:lnTo>
                    <a:pt x="9" y="84"/>
                  </a:lnTo>
                  <a:lnTo>
                    <a:pt x="36" y="85"/>
                  </a:lnTo>
                  <a:lnTo>
                    <a:pt x="36" y="95"/>
                  </a:lnTo>
                  <a:lnTo>
                    <a:pt x="58" y="105"/>
                  </a:lnTo>
                  <a:lnTo>
                    <a:pt x="80" y="112"/>
                  </a:lnTo>
                  <a:lnTo>
                    <a:pt x="80" y="140"/>
                  </a:lnTo>
                  <a:lnTo>
                    <a:pt x="75" y="159"/>
                  </a:lnTo>
                  <a:lnTo>
                    <a:pt x="77" y="173"/>
                  </a:lnTo>
                  <a:lnTo>
                    <a:pt x="87" y="176"/>
                  </a:lnTo>
                  <a:lnTo>
                    <a:pt x="94" y="186"/>
                  </a:lnTo>
                  <a:lnTo>
                    <a:pt x="105" y="192"/>
                  </a:lnTo>
                  <a:lnTo>
                    <a:pt x="120" y="189"/>
                  </a:lnTo>
                  <a:lnTo>
                    <a:pt x="132" y="180"/>
                  </a:lnTo>
                  <a:lnTo>
                    <a:pt x="131" y="169"/>
                  </a:lnTo>
                  <a:lnTo>
                    <a:pt x="122" y="162"/>
                  </a:lnTo>
                  <a:lnTo>
                    <a:pt x="120" y="154"/>
                  </a:lnTo>
                  <a:lnTo>
                    <a:pt x="124" y="140"/>
                  </a:lnTo>
                  <a:lnTo>
                    <a:pt x="130" y="139"/>
                  </a:lnTo>
                  <a:lnTo>
                    <a:pt x="143" y="150"/>
                  </a:lnTo>
                  <a:lnTo>
                    <a:pt x="150" y="145"/>
                  </a:lnTo>
                  <a:lnTo>
                    <a:pt x="176" y="143"/>
                  </a:lnTo>
                  <a:lnTo>
                    <a:pt x="179" y="134"/>
                  </a:lnTo>
                  <a:lnTo>
                    <a:pt x="179" y="123"/>
                  </a:lnTo>
                  <a:lnTo>
                    <a:pt x="172" y="114"/>
                  </a:lnTo>
                  <a:lnTo>
                    <a:pt x="173" y="100"/>
                  </a:lnTo>
                  <a:lnTo>
                    <a:pt x="182" y="92"/>
                  </a:lnTo>
                  <a:lnTo>
                    <a:pt x="184" y="85"/>
                  </a:lnTo>
                  <a:lnTo>
                    <a:pt x="190" y="79"/>
                  </a:lnTo>
                  <a:lnTo>
                    <a:pt x="190" y="64"/>
                  </a:lnTo>
                  <a:lnTo>
                    <a:pt x="184" y="61"/>
                  </a:lnTo>
                  <a:lnTo>
                    <a:pt x="179" y="47"/>
                  </a:lnTo>
                  <a:lnTo>
                    <a:pt x="172" y="39"/>
                  </a:lnTo>
                  <a:lnTo>
                    <a:pt x="176" y="35"/>
                  </a:lnTo>
                  <a:lnTo>
                    <a:pt x="176" y="28"/>
                  </a:lnTo>
                  <a:lnTo>
                    <a:pt x="154" y="27"/>
                  </a:lnTo>
                  <a:lnTo>
                    <a:pt x="137" y="30"/>
                  </a:lnTo>
                  <a:lnTo>
                    <a:pt x="128" y="37"/>
                  </a:lnTo>
                  <a:lnTo>
                    <a:pt x="117" y="35"/>
                  </a:lnTo>
                  <a:lnTo>
                    <a:pt x="86" y="33"/>
                  </a:lnTo>
                  <a:lnTo>
                    <a:pt x="83" y="25"/>
                  </a:lnTo>
                  <a:lnTo>
                    <a:pt x="75" y="22"/>
                  </a:lnTo>
                  <a:lnTo>
                    <a:pt x="62" y="18"/>
                  </a:lnTo>
                  <a:lnTo>
                    <a:pt x="59" y="9"/>
                  </a:lnTo>
                  <a:lnTo>
                    <a:pt x="48" y="6"/>
                  </a:lnTo>
                  <a:lnTo>
                    <a:pt x="48" y="0"/>
                  </a:lnTo>
                  <a:lnTo>
                    <a:pt x="43" y="6"/>
                  </a:lnTo>
                  <a:lnTo>
                    <a:pt x="28" y="6"/>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 name="Google Shape;240;p6"/>
            <p:cNvSpPr/>
            <p:nvPr/>
          </p:nvSpPr>
          <p:spPr>
            <a:xfrm>
              <a:off x="1783" y="3608"/>
              <a:ext cx="89" cy="100"/>
            </a:xfrm>
            <a:custGeom>
              <a:rect b="b" l="l" r="r" t="t"/>
              <a:pathLst>
                <a:path extrusionOk="0" h="88" w="80">
                  <a:moveTo>
                    <a:pt x="19" y="0"/>
                  </a:moveTo>
                  <a:lnTo>
                    <a:pt x="25" y="8"/>
                  </a:lnTo>
                  <a:lnTo>
                    <a:pt x="39" y="13"/>
                  </a:lnTo>
                  <a:lnTo>
                    <a:pt x="70" y="42"/>
                  </a:lnTo>
                  <a:lnTo>
                    <a:pt x="76" y="53"/>
                  </a:lnTo>
                  <a:lnTo>
                    <a:pt x="79" y="65"/>
                  </a:lnTo>
                  <a:lnTo>
                    <a:pt x="70" y="71"/>
                  </a:lnTo>
                  <a:lnTo>
                    <a:pt x="66" y="75"/>
                  </a:lnTo>
                  <a:lnTo>
                    <a:pt x="64" y="81"/>
                  </a:lnTo>
                  <a:lnTo>
                    <a:pt x="53" y="83"/>
                  </a:lnTo>
                  <a:lnTo>
                    <a:pt x="50" y="87"/>
                  </a:lnTo>
                  <a:lnTo>
                    <a:pt x="44" y="84"/>
                  </a:lnTo>
                  <a:lnTo>
                    <a:pt x="29" y="78"/>
                  </a:lnTo>
                  <a:lnTo>
                    <a:pt x="18" y="72"/>
                  </a:lnTo>
                  <a:lnTo>
                    <a:pt x="12" y="78"/>
                  </a:lnTo>
                  <a:lnTo>
                    <a:pt x="6" y="81"/>
                  </a:lnTo>
                  <a:lnTo>
                    <a:pt x="2" y="64"/>
                  </a:lnTo>
                  <a:lnTo>
                    <a:pt x="0" y="40"/>
                  </a:lnTo>
                  <a:lnTo>
                    <a:pt x="3" y="24"/>
                  </a:lnTo>
                  <a:lnTo>
                    <a:pt x="11" y="10"/>
                  </a:lnTo>
                  <a:lnTo>
                    <a:pt x="19" y="0"/>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 name="Google Shape;241;p6"/>
            <p:cNvSpPr/>
            <p:nvPr/>
          </p:nvSpPr>
          <p:spPr>
            <a:xfrm>
              <a:off x="1585" y="3227"/>
              <a:ext cx="199" cy="249"/>
            </a:xfrm>
            <a:custGeom>
              <a:rect b="b" l="l" r="r" t="t"/>
              <a:pathLst>
                <a:path extrusionOk="0" h="222" w="177">
                  <a:moveTo>
                    <a:pt x="162" y="170"/>
                  </a:moveTo>
                  <a:lnTo>
                    <a:pt x="169" y="169"/>
                  </a:lnTo>
                  <a:lnTo>
                    <a:pt x="174" y="159"/>
                  </a:lnTo>
                  <a:lnTo>
                    <a:pt x="176" y="141"/>
                  </a:lnTo>
                  <a:lnTo>
                    <a:pt x="171" y="137"/>
                  </a:lnTo>
                  <a:lnTo>
                    <a:pt x="169" y="126"/>
                  </a:lnTo>
                  <a:lnTo>
                    <a:pt x="161" y="124"/>
                  </a:lnTo>
                  <a:lnTo>
                    <a:pt x="160" y="113"/>
                  </a:lnTo>
                  <a:lnTo>
                    <a:pt x="141" y="114"/>
                  </a:lnTo>
                  <a:lnTo>
                    <a:pt x="136" y="108"/>
                  </a:lnTo>
                  <a:lnTo>
                    <a:pt x="131" y="108"/>
                  </a:lnTo>
                  <a:lnTo>
                    <a:pt x="131" y="87"/>
                  </a:lnTo>
                  <a:lnTo>
                    <a:pt x="138" y="81"/>
                  </a:lnTo>
                  <a:lnTo>
                    <a:pt x="131" y="80"/>
                  </a:lnTo>
                  <a:lnTo>
                    <a:pt x="129" y="66"/>
                  </a:lnTo>
                  <a:lnTo>
                    <a:pt x="121" y="64"/>
                  </a:lnTo>
                  <a:lnTo>
                    <a:pt x="107" y="62"/>
                  </a:lnTo>
                  <a:lnTo>
                    <a:pt x="104" y="53"/>
                  </a:lnTo>
                  <a:lnTo>
                    <a:pt x="94" y="51"/>
                  </a:lnTo>
                  <a:lnTo>
                    <a:pt x="93" y="47"/>
                  </a:lnTo>
                  <a:lnTo>
                    <a:pt x="70" y="47"/>
                  </a:lnTo>
                  <a:lnTo>
                    <a:pt x="67" y="42"/>
                  </a:lnTo>
                  <a:lnTo>
                    <a:pt x="61" y="32"/>
                  </a:lnTo>
                  <a:lnTo>
                    <a:pt x="60" y="3"/>
                  </a:lnTo>
                  <a:lnTo>
                    <a:pt x="40" y="0"/>
                  </a:lnTo>
                  <a:lnTo>
                    <a:pt x="39" y="11"/>
                  </a:lnTo>
                  <a:lnTo>
                    <a:pt x="31" y="10"/>
                  </a:lnTo>
                  <a:lnTo>
                    <a:pt x="28" y="17"/>
                  </a:lnTo>
                  <a:lnTo>
                    <a:pt x="23" y="21"/>
                  </a:lnTo>
                  <a:lnTo>
                    <a:pt x="13" y="25"/>
                  </a:lnTo>
                  <a:lnTo>
                    <a:pt x="3" y="24"/>
                  </a:lnTo>
                  <a:lnTo>
                    <a:pt x="14" y="41"/>
                  </a:lnTo>
                  <a:lnTo>
                    <a:pt x="13" y="55"/>
                  </a:lnTo>
                  <a:lnTo>
                    <a:pt x="6" y="61"/>
                  </a:lnTo>
                  <a:lnTo>
                    <a:pt x="6" y="80"/>
                  </a:lnTo>
                  <a:lnTo>
                    <a:pt x="4" y="106"/>
                  </a:lnTo>
                  <a:lnTo>
                    <a:pt x="9" y="114"/>
                  </a:lnTo>
                  <a:lnTo>
                    <a:pt x="4" y="116"/>
                  </a:lnTo>
                  <a:lnTo>
                    <a:pt x="0" y="128"/>
                  </a:lnTo>
                  <a:lnTo>
                    <a:pt x="8" y="135"/>
                  </a:lnTo>
                  <a:lnTo>
                    <a:pt x="9" y="151"/>
                  </a:lnTo>
                  <a:lnTo>
                    <a:pt x="23" y="163"/>
                  </a:lnTo>
                  <a:lnTo>
                    <a:pt x="23" y="195"/>
                  </a:lnTo>
                  <a:lnTo>
                    <a:pt x="34" y="214"/>
                  </a:lnTo>
                  <a:lnTo>
                    <a:pt x="44" y="221"/>
                  </a:lnTo>
                  <a:lnTo>
                    <a:pt x="53" y="202"/>
                  </a:lnTo>
                  <a:lnTo>
                    <a:pt x="67" y="213"/>
                  </a:lnTo>
                  <a:lnTo>
                    <a:pt x="83" y="219"/>
                  </a:lnTo>
                  <a:lnTo>
                    <a:pt x="100" y="206"/>
                  </a:lnTo>
                  <a:lnTo>
                    <a:pt x="106" y="181"/>
                  </a:lnTo>
                  <a:lnTo>
                    <a:pt x="111" y="169"/>
                  </a:lnTo>
                  <a:lnTo>
                    <a:pt x="127" y="162"/>
                  </a:lnTo>
                  <a:lnTo>
                    <a:pt x="138" y="153"/>
                  </a:lnTo>
                  <a:lnTo>
                    <a:pt x="155" y="159"/>
                  </a:lnTo>
                  <a:lnTo>
                    <a:pt x="162" y="170"/>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 name="Google Shape;242;p6"/>
            <p:cNvSpPr/>
            <p:nvPr/>
          </p:nvSpPr>
          <p:spPr>
            <a:xfrm>
              <a:off x="1823" y="2937"/>
              <a:ext cx="57" cy="72"/>
            </a:xfrm>
            <a:custGeom>
              <a:rect b="b" l="l" r="r" t="t"/>
              <a:pathLst>
                <a:path extrusionOk="0" h="64" w="51">
                  <a:moveTo>
                    <a:pt x="9" y="2"/>
                  </a:moveTo>
                  <a:lnTo>
                    <a:pt x="4" y="10"/>
                  </a:lnTo>
                  <a:lnTo>
                    <a:pt x="4" y="51"/>
                  </a:lnTo>
                  <a:lnTo>
                    <a:pt x="0" y="55"/>
                  </a:lnTo>
                  <a:lnTo>
                    <a:pt x="6" y="61"/>
                  </a:lnTo>
                  <a:lnTo>
                    <a:pt x="22" y="63"/>
                  </a:lnTo>
                  <a:lnTo>
                    <a:pt x="25" y="54"/>
                  </a:lnTo>
                  <a:lnTo>
                    <a:pt x="30" y="46"/>
                  </a:lnTo>
                  <a:lnTo>
                    <a:pt x="38" y="38"/>
                  </a:lnTo>
                  <a:lnTo>
                    <a:pt x="50" y="38"/>
                  </a:lnTo>
                  <a:lnTo>
                    <a:pt x="47" y="28"/>
                  </a:lnTo>
                  <a:lnTo>
                    <a:pt x="37" y="22"/>
                  </a:lnTo>
                  <a:lnTo>
                    <a:pt x="35" y="13"/>
                  </a:lnTo>
                  <a:lnTo>
                    <a:pt x="28" y="10"/>
                  </a:lnTo>
                  <a:lnTo>
                    <a:pt x="18" y="8"/>
                  </a:lnTo>
                  <a:lnTo>
                    <a:pt x="16" y="0"/>
                  </a:lnTo>
                  <a:lnTo>
                    <a:pt x="9" y="2"/>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 name="Google Shape;243;p6"/>
            <p:cNvSpPr/>
            <p:nvPr/>
          </p:nvSpPr>
          <p:spPr>
            <a:xfrm>
              <a:off x="1782" y="4041"/>
              <a:ext cx="61" cy="42"/>
            </a:xfrm>
            <a:custGeom>
              <a:rect b="b" l="l" r="r" t="t"/>
              <a:pathLst>
                <a:path extrusionOk="0" h="37" w="55">
                  <a:moveTo>
                    <a:pt x="17" y="9"/>
                  </a:moveTo>
                  <a:lnTo>
                    <a:pt x="2" y="12"/>
                  </a:lnTo>
                  <a:lnTo>
                    <a:pt x="0" y="25"/>
                  </a:lnTo>
                  <a:lnTo>
                    <a:pt x="3" y="36"/>
                  </a:lnTo>
                  <a:lnTo>
                    <a:pt x="14" y="25"/>
                  </a:lnTo>
                  <a:lnTo>
                    <a:pt x="21" y="30"/>
                  </a:lnTo>
                  <a:lnTo>
                    <a:pt x="42" y="24"/>
                  </a:lnTo>
                  <a:lnTo>
                    <a:pt x="54" y="18"/>
                  </a:lnTo>
                  <a:lnTo>
                    <a:pt x="39" y="9"/>
                  </a:lnTo>
                  <a:lnTo>
                    <a:pt x="31" y="0"/>
                  </a:lnTo>
                  <a:lnTo>
                    <a:pt x="29" y="11"/>
                  </a:lnTo>
                  <a:lnTo>
                    <a:pt x="17" y="9"/>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 name="Google Shape;244;p6"/>
            <p:cNvSpPr/>
            <p:nvPr/>
          </p:nvSpPr>
          <p:spPr>
            <a:xfrm>
              <a:off x="1920" y="1562"/>
              <a:ext cx="41" cy="20"/>
            </a:xfrm>
            <a:custGeom>
              <a:rect b="b" l="l" r="r" t="t"/>
              <a:pathLst>
                <a:path extrusionOk="0" h="18" w="36">
                  <a:moveTo>
                    <a:pt x="10" y="0"/>
                  </a:moveTo>
                  <a:lnTo>
                    <a:pt x="0" y="17"/>
                  </a:lnTo>
                  <a:lnTo>
                    <a:pt x="17" y="17"/>
                  </a:lnTo>
                  <a:lnTo>
                    <a:pt x="35" y="10"/>
                  </a:lnTo>
                  <a:lnTo>
                    <a:pt x="10" y="0"/>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 name="Google Shape;245;p6"/>
            <p:cNvSpPr/>
            <p:nvPr/>
          </p:nvSpPr>
          <p:spPr>
            <a:xfrm>
              <a:off x="232" y="1531"/>
              <a:ext cx="534" cy="439"/>
            </a:xfrm>
            <a:custGeom>
              <a:rect b="b" l="l" r="r" t="t"/>
              <a:pathLst>
                <a:path extrusionOk="0" h="391" w="476">
                  <a:moveTo>
                    <a:pt x="240" y="0"/>
                  </a:moveTo>
                  <a:lnTo>
                    <a:pt x="229" y="10"/>
                  </a:lnTo>
                  <a:lnTo>
                    <a:pt x="198" y="10"/>
                  </a:lnTo>
                  <a:lnTo>
                    <a:pt x="191" y="25"/>
                  </a:lnTo>
                  <a:lnTo>
                    <a:pt x="156" y="27"/>
                  </a:lnTo>
                  <a:lnTo>
                    <a:pt x="143" y="55"/>
                  </a:lnTo>
                  <a:lnTo>
                    <a:pt x="93" y="63"/>
                  </a:lnTo>
                  <a:lnTo>
                    <a:pt x="88" y="75"/>
                  </a:lnTo>
                  <a:lnTo>
                    <a:pt x="115" y="95"/>
                  </a:lnTo>
                  <a:lnTo>
                    <a:pt x="158" y="112"/>
                  </a:lnTo>
                  <a:lnTo>
                    <a:pt x="128" y="117"/>
                  </a:lnTo>
                  <a:lnTo>
                    <a:pt x="108" y="122"/>
                  </a:lnTo>
                  <a:lnTo>
                    <a:pt x="98" y="110"/>
                  </a:lnTo>
                  <a:lnTo>
                    <a:pt x="83" y="115"/>
                  </a:lnTo>
                  <a:lnTo>
                    <a:pt x="83" y="122"/>
                  </a:lnTo>
                  <a:lnTo>
                    <a:pt x="58" y="125"/>
                  </a:lnTo>
                  <a:lnTo>
                    <a:pt x="51" y="135"/>
                  </a:lnTo>
                  <a:lnTo>
                    <a:pt x="66" y="143"/>
                  </a:lnTo>
                  <a:lnTo>
                    <a:pt x="64" y="158"/>
                  </a:lnTo>
                  <a:lnTo>
                    <a:pt x="74" y="165"/>
                  </a:lnTo>
                  <a:lnTo>
                    <a:pt x="103" y="165"/>
                  </a:lnTo>
                  <a:lnTo>
                    <a:pt x="123" y="153"/>
                  </a:lnTo>
                  <a:lnTo>
                    <a:pt x="130" y="160"/>
                  </a:lnTo>
                  <a:lnTo>
                    <a:pt x="121" y="167"/>
                  </a:lnTo>
                  <a:lnTo>
                    <a:pt x="119" y="185"/>
                  </a:lnTo>
                  <a:lnTo>
                    <a:pt x="96" y="185"/>
                  </a:lnTo>
                  <a:lnTo>
                    <a:pt x="91" y="200"/>
                  </a:lnTo>
                  <a:lnTo>
                    <a:pt x="79" y="190"/>
                  </a:lnTo>
                  <a:lnTo>
                    <a:pt x="58" y="200"/>
                  </a:lnTo>
                  <a:lnTo>
                    <a:pt x="56" y="215"/>
                  </a:lnTo>
                  <a:lnTo>
                    <a:pt x="36" y="225"/>
                  </a:lnTo>
                  <a:lnTo>
                    <a:pt x="43" y="238"/>
                  </a:lnTo>
                  <a:lnTo>
                    <a:pt x="56" y="242"/>
                  </a:lnTo>
                  <a:lnTo>
                    <a:pt x="38" y="253"/>
                  </a:lnTo>
                  <a:lnTo>
                    <a:pt x="51" y="268"/>
                  </a:lnTo>
                  <a:lnTo>
                    <a:pt x="66" y="265"/>
                  </a:lnTo>
                  <a:lnTo>
                    <a:pt x="74" y="253"/>
                  </a:lnTo>
                  <a:lnTo>
                    <a:pt x="74" y="273"/>
                  </a:lnTo>
                  <a:lnTo>
                    <a:pt x="66" y="285"/>
                  </a:lnTo>
                  <a:lnTo>
                    <a:pt x="68" y="301"/>
                  </a:lnTo>
                  <a:lnTo>
                    <a:pt x="91" y="293"/>
                  </a:lnTo>
                  <a:lnTo>
                    <a:pt x="98" y="299"/>
                  </a:lnTo>
                  <a:lnTo>
                    <a:pt x="115" y="293"/>
                  </a:lnTo>
                  <a:lnTo>
                    <a:pt x="119" y="316"/>
                  </a:lnTo>
                  <a:lnTo>
                    <a:pt x="61" y="354"/>
                  </a:lnTo>
                  <a:lnTo>
                    <a:pt x="20" y="373"/>
                  </a:lnTo>
                  <a:lnTo>
                    <a:pt x="0" y="382"/>
                  </a:lnTo>
                  <a:lnTo>
                    <a:pt x="1" y="390"/>
                  </a:lnTo>
                  <a:lnTo>
                    <a:pt x="68" y="377"/>
                  </a:lnTo>
                  <a:lnTo>
                    <a:pt x="138" y="330"/>
                  </a:lnTo>
                  <a:lnTo>
                    <a:pt x="146" y="323"/>
                  </a:lnTo>
                  <a:lnTo>
                    <a:pt x="157" y="315"/>
                  </a:lnTo>
                  <a:lnTo>
                    <a:pt x="177" y="302"/>
                  </a:lnTo>
                  <a:lnTo>
                    <a:pt x="174" y="289"/>
                  </a:lnTo>
                  <a:lnTo>
                    <a:pt x="196" y="268"/>
                  </a:lnTo>
                  <a:lnTo>
                    <a:pt x="223" y="235"/>
                  </a:lnTo>
                  <a:lnTo>
                    <a:pt x="247" y="241"/>
                  </a:lnTo>
                  <a:lnTo>
                    <a:pt x="209" y="268"/>
                  </a:lnTo>
                  <a:lnTo>
                    <a:pt x="216" y="278"/>
                  </a:lnTo>
                  <a:lnTo>
                    <a:pt x="206" y="285"/>
                  </a:lnTo>
                  <a:lnTo>
                    <a:pt x="217" y="293"/>
                  </a:lnTo>
                  <a:lnTo>
                    <a:pt x="221" y="293"/>
                  </a:lnTo>
                  <a:lnTo>
                    <a:pt x="225" y="292"/>
                  </a:lnTo>
                  <a:lnTo>
                    <a:pt x="229" y="291"/>
                  </a:lnTo>
                  <a:lnTo>
                    <a:pt x="233" y="288"/>
                  </a:lnTo>
                  <a:lnTo>
                    <a:pt x="236" y="285"/>
                  </a:lnTo>
                  <a:lnTo>
                    <a:pt x="240" y="281"/>
                  </a:lnTo>
                  <a:lnTo>
                    <a:pt x="244" y="278"/>
                  </a:lnTo>
                  <a:lnTo>
                    <a:pt x="246" y="274"/>
                  </a:lnTo>
                  <a:lnTo>
                    <a:pt x="249" y="271"/>
                  </a:lnTo>
                  <a:lnTo>
                    <a:pt x="251" y="269"/>
                  </a:lnTo>
                  <a:lnTo>
                    <a:pt x="251" y="268"/>
                  </a:lnTo>
                  <a:lnTo>
                    <a:pt x="251" y="267"/>
                  </a:lnTo>
                  <a:lnTo>
                    <a:pt x="264" y="260"/>
                  </a:lnTo>
                  <a:lnTo>
                    <a:pt x="267" y="244"/>
                  </a:lnTo>
                  <a:lnTo>
                    <a:pt x="285" y="238"/>
                  </a:lnTo>
                  <a:lnTo>
                    <a:pt x="290" y="247"/>
                  </a:lnTo>
                  <a:lnTo>
                    <a:pt x="303" y="249"/>
                  </a:lnTo>
                  <a:lnTo>
                    <a:pt x="303" y="261"/>
                  </a:lnTo>
                  <a:lnTo>
                    <a:pt x="347" y="264"/>
                  </a:lnTo>
                  <a:lnTo>
                    <a:pt x="351" y="268"/>
                  </a:lnTo>
                  <a:lnTo>
                    <a:pt x="353" y="276"/>
                  </a:lnTo>
                  <a:lnTo>
                    <a:pt x="368" y="280"/>
                  </a:lnTo>
                  <a:lnTo>
                    <a:pt x="370" y="291"/>
                  </a:lnTo>
                  <a:lnTo>
                    <a:pt x="382" y="290"/>
                  </a:lnTo>
                  <a:lnTo>
                    <a:pt x="385" y="301"/>
                  </a:lnTo>
                  <a:lnTo>
                    <a:pt x="397" y="307"/>
                  </a:lnTo>
                  <a:lnTo>
                    <a:pt x="403" y="297"/>
                  </a:lnTo>
                  <a:lnTo>
                    <a:pt x="409" y="307"/>
                  </a:lnTo>
                  <a:lnTo>
                    <a:pt x="417" y="312"/>
                  </a:lnTo>
                  <a:lnTo>
                    <a:pt x="423" y="307"/>
                  </a:lnTo>
                  <a:lnTo>
                    <a:pt x="429" y="308"/>
                  </a:lnTo>
                  <a:lnTo>
                    <a:pt x="428" y="315"/>
                  </a:lnTo>
                  <a:lnTo>
                    <a:pt x="428" y="328"/>
                  </a:lnTo>
                  <a:lnTo>
                    <a:pt x="434" y="335"/>
                  </a:lnTo>
                  <a:lnTo>
                    <a:pt x="443" y="336"/>
                  </a:lnTo>
                  <a:lnTo>
                    <a:pt x="443" y="348"/>
                  </a:lnTo>
                  <a:lnTo>
                    <a:pt x="454" y="354"/>
                  </a:lnTo>
                  <a:lnTo>
                    <a:pt x="465" y="354"/>
                  </a:lnTo>
                  <a:lnTo>
                    <a:pt x="475" y="344"/>
                  </a:lnTo>
                  <a:lnTo>
                    <a:pt x="456" y="339"/>
                  </a:lnTo>
                  <a:lnTo>
                    <a:pt x="450" y="315"/>
                  </a:lnTo>
                  <a:lnTo>
                    <a:pt x="443" y="312"/>
                  </a:lnTo>
                  <a:lnTo>
                    <a:pt x="439" y="294"/>
                  </a:lnTo>
                  <a:lnTo>
                    <a:pt x="417" y="270"/>
                  </a:lnTo>
                  <a:lnTo>
                    <a:pt x="409" y="268"/>
                  </a:lnTo>
                  <a:lnTo>
                    <a:pt x="406" y="279"/>
                  </a:lnTo>
                  <a:lnTo>
                    <a:pt x="398" y="279"/>
                  </a:lnTo>
                  <a:lnTo>
                    <a:pt x="395" y="287"/>
                  </a:lnTo>
                  <a:lnTo>
                    <a:pt x="382" y="279"/>
                  </a:lnTo>
                  <a:lnTo>
                    <a:pt x="378" y="260"/>
                  </a:lnTo>
                  <a:lnTo>
                    <a:pt x="372" y="255"/>
                  </a:lnTo>
                  <a:lnTo>
                    <a:pt x="359" y="260"/>
                  </a:lnTo>
                  <a:lnTo>
                    <a:pt x="423" y="40"/>
                  </a:lnTo>
                  <a:lnTo>
                    <a:pt x="408" y="26"/>
                  </a:lnTo>
                  <a:lnTo>
                    <a:pt x="373" y="30"/>
                  </a:lnTo>
                  <a:lnTo>
                    <a:pt x="358" y="31"/>
                  </a:lnTo>
                  <a:lnTo>
                    <a:pt x="348" y="21"/>
                  </a:lnTo>
                  <a:lnTo>
                    <a:pt x="303" y="25"/>
                  </a:lnTo>
                  <a:lnTo>
                    <a:pt x="288" y="4"/>
                  </a:lnTo>
                  <a:lnTo>
                    <a:pt x="273" y="18"/>
                  </a:lnTo>
                  <a:lnTo>
                    <a:pt x="251" y="15"/>
                  </a:lnTo>
                  <a:lnTo>
                    <a:pt x="251" y="1"/>
                  </a:lnTo>
                  <a:lnTo>
                    <a:pt x="240" y="0"/>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 name="Google Shape;246;p6"/>
            <p:cNvSpPr/>
            <p:nvPr/>
          </p:nvSpPr>
          <p:spPr>
            <a:xfrm>
              <a:off x="770" y="2086"/>
              <a:ext cx="905" cy="505"/>
            </a:xfrm>
            <a:custGeom>
              <a:rect b="b" l="l" r="r" t="t"/>
              <a:pathLst>
                <a:path extrusionOk="0" h="505" w="905">
                  <a:moveTo>
                    <a:pt x="63" y="1"/>
                  </a:moveTo>
                  <a:lnTo>
                    <a:pt x="489" y="0"/>
                  </a:lnTo>
                  <a:lnTo>
                    <a:pt x="488" y="10"/>
                  </a:lnTo>
                  <a:lnTo>
                    <a:pt x="518" y="10"/>
                  </a:lnTo>
                  <a:lnTo>
                    <a:pt x="562" y="16"/>
                  </a:lnTo>
                  <a:lnTo>
                    <a:pt x="531" y="37"/>
                  </a:lnTo>
                  <a:lnTo>
                    <a:pt x="531" y="50"/>
                  </a:lnTo>
                  <a:lnTo>
                    <a:pt x="558" y="58"/>
                  </a:lnTo>
                  <a:lnTo>
                    <a:pt x="583" y="26"/>
                  </a:lnTo>
                  <a:lnTo>
                    <a:pt x="585" y="32"/>
                  </a:lnTo>
                  <a:lnTo>
                    <a:pt x="616" y="37"/>
                  </a:lnTo>
                  <a:lnTo>
                    <a:pt x="622" y="53"/>
                  </a:lnTo>
                  <a:lnTo>
                    <a:pt x="596" y="53"/>
                  </a:lnTo>
                  <a:lnTo>
                    <a:pt x="577" y="71"/>
                  </a:lnTo>
                  <a:lnTo>
                    <a:pt x="576" y="89"/>
                  </a:lnTo>
                  <a:lnTo>
                    <a:pt x="589" y="77"/>
                  </a:lnTo>
                  <a:lnTo>
                    <a:pt x="580" y="110"/>
                  </a:lnTo>
                  <a:lnTo>
                    <a:pt x="579" y="143"/>
                  </a:lnTo>
                  <a:lnTo>
                    <a:pt x="594" y="163"/>
                  </a:lnTo>
                  <a:lnTo>
                    <a:pt x="613" y="145"/>
                  </a:lnTo>
                  <a:lnTo>
                    <a:pt x="603" y="106"/>
                  </a:lnTo>
                  <a:lnTo>
                    <a:pt x="604" y="85"/>
                  </a:lnTo>
                  <a:lnTo>
                    <a:pt x="622" y="76"/>
                  </a:lnTo>
                  <a:lnTo>
                    <a:pt x="622" y="56"/>
                  </a:lnTo>
                  <a:lnTo>
                    <a:pt x="649" y="86"/>
                  </a:lnTo>
                  <a:lnTo>
                    <a:pt x="643" y="115"/>
                  </a:lnTo>
                  <a:lnTo>
                    <a:pt x="657" y="107"/>
                  </a:lnTo>
                  <a:lnTo>
                    <a:pt x="664" y="118"/>
                  </a:lnTo>
                  <a:lnTo>
                    <a:pt x="652" y="138"/>
                  </a:lnTo>
                  <a:lnTo>
                    <a:pt x="643" y="150"/>
                  </a:lnTo>
                  <a:lnTo>
                    <a:pt x="668" y="160"/>
                  </a:lnTo>
                  <a:lnTo>
                    <a:pt x="702" y="130"/>
                  </a:lnTo>
                  <a:lnTo>
                    <a:pt x="716" y="117"/>
                  </a:lnTo>
                  <a:lnTo>
                    <a:pt x="753" y="119"/>
                  </a:lnTo>
                  <a:lnTo>
                    <a:pt x="760" y="94"/>
                  </a:lnTo>
                  <a:lnTo>
                    <a:pt x="772" y="83"/>
                  </a:lnTo>
                  <a:lnTo>
                    <a:pt x="839" y="86"/>
                  </a:lnTo>
                  <a:lnTo>
                    <a:pt x="850" y="71"/>
                  </a:lnTo>
                  <a:lnTo>
                    <a:pt x="858" y="55"/>
                  </a:lnTo>
                  <a:lnTo>
                    <a:pt x="868" y="28"/>
                  </a:lnTo>
                  <a:lnTo>
                    <a:pt x="890" y="34"/>
                  </a:lnTo>
                  <a:lnTo>
                    <a:pt x="894" y="77"/>
                  </a:lnTo>
                  <a:lnTo>
                    <a:pt x="905" y="83"/>
                  </a:lnTo>
                  <a:lnTo>
                    <a:pt x="896" y="94"/>
                  </a:lnTo>
                  <a:lnTo>
                    <a:pt x="881" y="95"/>
                  </a:lnTo>
                  <a:lnTo>
                    <a:pt x="875" y="107"/>
                  </a:lnTo>
                  <a:lnTo>
                    <a:pt x="862" y="104"/>
                  </a:lnTo>
                  <a:lnTo>
                    <a:pt x="860" y="113"/>
                  </a:lnTo>
                  <a:lnTo>
                    <a:pt x="846" y="113"/>
                  </a:lnTo>
                  <a:lnTo>
                    <a:pt x="841" y="127"/>
                  </a:lnTo>
                  <a:lnTo>
                    <a:pt x="839" y="139"/>
                  </a:lnTo>
                  <a:lnTo>
                    <a:pt x="850" y="150"/>
                  </a:lnTo>
                  <a:lnTo>
                    <a:pt x="836" y="159"/>
                  </a:lnTo>
                  <a:lnTo>
                    <a:pt x="807" y="162"/>
                  </a:lnTo>
                  <a:lnTo>
                    <a:pt x="800" y="175"/>
                  </a:lnTo>
                  <a:lnTo>
                    <a:pt x="796" y="183"/>
                  </a:lnTo>
                  <a:lnTo>
                    <a:pt x="778" y="185"/>
                  </a:lnTo>
                  <a:lnTo>
                    <a:pt x="770" y="196"/>
                  </a:lnTo>
                  <a:lnTo>
                    <a:pt x="766" y="224"/>
                  </a:lnTo>
                  <a:lnTo>
                    <a:pt x="754" y="229"/>
                  </a:lnTo>
                  <a:lnTo>
                    <a:pt x="747" y="237"/>
                  </a:lnTo>
                  <a:lnTo>
                    <a:pt x="740" y="247"/>
                  </a:lnTo>
                  <a:lnTo>
                    <a:pt x="749" y="252"/>
                  </a:lnTo>
                  <a:lnTo>
                    <a:pt x="747" y="286"/>
                  </a:lnTo>
                  <a:lnTo>
                    <a:pt x="736" y="292"/>
                  </a:lnTo>
                  <a:lnTo>
                    <a:pt x="733" y="304"/>
                  </a:lnTo>
                  <a:lnTo>
                    <a:pt x="715" y="303"/>
                  </a:lnTo>
                  <a:lnTo>
                    <a:pt x="707" y="314"/>
                  </a:lnTo>
                  <a:lnTo>
                    <a:pt x="689" y="320"/>
                  </a:lnTo>
                  <a:lnTo>
                    <a:pt x="685" y="335"/>
                  </a:lnTo>
                  <a:lnTo>
                    <a:pt x="671" y="338"/>
                  </a:lnTo>
                  <a:lnTo>
                    <a:pt x="658" y="350"/>
                  </a:lnTo>
                  <a:lnTo>
                    <a:pt x="653" y="366"/>
                  </a:lnTo>
                  <a:lnTo>
                    <a:pt x="653" y="390"/>
                  </a:lnTo>
                  <a:lnTo>
                    <a:pt x="652" y="412"/>
                  </a:lnTo>
                  <a:lnTo>
                    <a:pt x="659" y="415"/>
                  </a:lnTo>
                  <a:lnTo>
                    <a:pt x="660" y="442"/>
                  </a:lnTo>
                  <a:lnTo>
                    <a:pt x="665" y="450"/>
                  </a:lnTo>
                  <a:lnTo>
                    <a:pt x="671" y="489"/>
                  </a:lnTo>
                  <a:lnTo>
                    <a:pt x="665" y="505"/>
                  </a:lnTo>
                  <a:lnTo>
                    <a:pt x="656" y="495"/>
                  </a:lnTo>
                  <a:lnTo>
                    <a:pt x="640" y="484"/>
                  </a:lnTo>
                  <a:lnTo>
                    <a:pt x="631" y="462"/>
                  </a:lnTo>
                  <a:lnTo>
                    <a:pt x="624" y="439"/>
                  </a:lnTo>
                  <a:lnTo>
                    <a:pt x="628" y="414"/>
                  </a:lnTo>
                  <a:lnTo>
                    <a:pt x="615" y="402"/>
                  </a:lnTo>
                  <a:lnTo>
                    <a:pt x="598" y="388"/>
                  </a:lnTo>
                  <a:lnTo>
                    <a:pt x="579" y="393"/>
                  </a:lnTo>
                  <a:lnTo>
                    <a:pt x="565" y="385"/>
                  </a:lnTo>
                  <a:lnTo>
                    <a:pt x="528" y="386"/>
                  </a:lnTo>
                  <a:lnTo>
                    <a:pt x="515" y="395"/>
                  </a:lnTo>
                  <a:lnTo>
                    <a:pt x="523" y="412"/>
                  </a:lnTo>
                  <a:lnTo>
                    <a:pt x="506" y="414"/>
                  </a:lnTo>
                  <a:lnTo>
                    <a:pt x="488" y="410"/>
                  </a:lnTo>
                  <a:lnTo>
                    <a:pt x="485" y="386"/>
                  </a:lnTo>
                  <a:lnTo>
                    <a:pt x="473" y="390"/>
                  </a:lnTo>
                  <a:lnTo>
                    <a:pt x="468" y="408"/>
                  </a:lnTo>
                  <a:lnTo>
                    <a:pt x="459" y="405"/>
                  </a:lnTo>
                  <a:lnTo>
                    <a:pt x="449" y="390"/>
                  </a:lnTo>
                  <a:lnTo>
                    <a:pt x="437" y="397"/>
                  </a:lnTo>
                  <a:lnTo>
                    <a:pt x="428" y="408"/>
                  </a:lnTo>
                  <a:lnTo>
                    <a:pt x="418" y="423"/>
                  </a:lnTo>
                  <a:lnTo>
                    <a:pt x="409" y="434"/>
                  </a:lnTo>
                  <a:lnTo>
                    <a:pt x="390" y="442"/>
                  </a:lnTo>
                  <a:lnTo>
                    <a:pt x="384" y="469"/>
                  </a:lnTo>
                  <a:lnTo>
                    <a:pt x="360" y="469"/>
                  </a:lnTo>
                  <a:lnTo>
                    <a:pt x="356" y="447"/>
                  </a:lnTo>
                  <a:lnTo>
                    <a:pt x="342" y="440"/>
                  </a:lnTo>
                  <a:lnTo>
                    <a:pt x="338" y="416"/>
                  </a:lnTo>
                  <a:lnTo>
                    <a:pt x="328" y="403"/>
                  </a:lnTo>
                  <a:lnTo>
                    <a:pt x="311" y="390"/>
                  </a:lnTo>
                  <a:lnTo>
                    <a:pt x="305" y="414"/>
                  </a:lnTo>
                  <a:lnTo>
                    <a:pt x="289" y="414"/>
                  </a:lnTo>
                  <a:lnTo>
                    <a:pt x="281" y="386"/>
                  </a:lnTo>
                  <a:lnTo>
                    <a:pt x="272" y="385"/>
                  </a:lnTo>
                  <a:lnTo>
                    <a:pt x="269" y="368"/>
                  </a:lnTo>
                  <a:lnTo>
                    <a:pt x="256" y="366"/>
                  </a:lnTo>
                  <a:lnTo>
                    <a:pt x="251" y="348"/>
                  </a:lnTo>
                  <a:lnTo>
                    <a:pt x="240" y="357"/>
                  </a:lnTo>
                  <a:lnTo>
                    <a:pt x="226" y="359"/>
                  </a:lnTo>
                  <a:lnTo>
                    <a:pt x="222" y="368"/>
                  </a:lnTo>
                  <a:lnTo>
                    <a:pt x="199" y="368"/>
                  </a:lnTo>
                  <a:lnTo>
                    <a:pt x="181" y="376"/>
                  </a:lnTo>
                  <a:lnTo>
                    <a:pt x="156" y="370"/>
                  </a:lnTo>
                  <a:lnTo>
                    <a:pt x="139" y="353"/>
                  </a:lnTo>
                  <a:lnTo>
                    <a:pt x="125" y="348"/>
                  </a:lnTo>
                  <a:lnTo>
                    <a:pt x="120" y="338"/>
                  </a:lnTo>
                  <a:lnTo>
                    <a:pt x="85" y="335"/>
                  </a:lnTo>
                  <a:lnTo>
                    <a:pt x="86" y="323"/>
                  </a:lnTo>
                  <a:lnTo>
                    <a:pt x="65" y="315"/>
                  </a:lnTo>
                  <a:lnTo>
                    <a:pt x="52" y="304"/>
                  </a:lnTo>
                  <a:lnTo>
                    <a:pt x="37" y="297"/>
                  </a:lnTo>
                  <a:lnTo>
                    <a:pt x="39" y="274"/>
                  </a:lnTo>
                  <a:lnTo>
                    <a:pt x="20" y="270"/>
                  </a:lnTo>
                  <a:lnTo>
                    <a:pt x="21" y="258"/>
                  </a:lnTo>
                  <a:lnTo>
                    <a:pt x="27" y="243"/>
                  </a:lnTo>
                  <a:lnTo>
                    <a:pt x="16" y="230"/>
                  </a:lnTo>
                  <a:lnTo>
                    <a:pt x="3" y="217"/>
                  </a:lnTo>
                  <a:lnTo>
                    <a:pt x="0" y="168"/>
                  </a:lnTo>
                  <a:lnTo>
                    <a:pt x="9" y="160"/>
                  </a:lnTo>
                  <a:lnTo>
                    <a:pt x="3" y="153"/>
                  </a:lnTo>
                  <a:lnTo>
                    <a:pt x="1" y="145"/>
                  </a:lnTo>
                  <a:lnTo>
                    <a:pt x="6" y="137"/>
                  </a:lnTo>
                  <a:lnTo>
                    <a:pt x="8" y="119"/>
                  </a:lnTo>
                  <a:lnTo>
                    <a:pt x="16" y="113"/>
                  </a:lnTo>
                  <a:lnTo>
                    <a:pt x="16" y="85"/>
                  </a:lnTo>
                  <a:lnTo>
                    <a:pt x="25" y="77"/>
                  </a:lnTo>
                  <a:lnTo>
                    <a:pt x="33" y="46"/>
                  </a:lnTo>
                  <a:lnTo>
                    <a:pt x="40" y="43"/>
                  </a:lnTo>
                  <a:lnTo>
                    <a:pt x="28" y="28"/>
                  </a:lnTo>
                  <a:lnTo>
                    <a:pt x="28" y="16"/>
                  </a:lnTo>
                  <a:lnTo>
                    <a:pt x="44" y="12"/>
                  </a:lnTo>
                  <a:lnTo>
                    <a:pt x="53" y="24"/>
                  </a:lnTo>
                  <a:lnTo>
                    <a:pt x="60" y="34"/>
                  </a:lnTo>
                  <a:lnTo>
                    <a:pt x="63" y="1"/>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 name="Google Shape;247;p6"/>
            <p:cNvSpPr/>
            <p:nvPr/>
          </p:nvSpPr>
          <p:spPr>
            <a:xfrm>
              <a:off x="636" y="1520"/>
              <a:ext cx="1226" cy="726"/>
            </a:xfrm>
            <a:custGeom>
              <a:rect b="b" l="l" r="r" t="t"/>
              <a:pathLst>
                <a:path extrusionOk="0" h="726" w="1226">
                  <a:moveTo>
                    <a:pt x="1119" y="301"/>
                  </a:moveTo>
                  <a:lnTo>
                    <a:pt x="1127" y="313"/>
                  </a:lnTo>
                  <a:lnTo>
                    <a:pt x="1132" y="335"/>
                  </a:lnTo>
                  <a:lnTo>
                    <a:pt x="1145" y="335"/>
                  </a:lnTo>
                  <a:lnTo>
                    <a:pt x="1148" y="364"/>
                  </a:lnTo>
                  <a:lnTo>
                    <a:pt x="1157" y="362"/>
                  </a:lnTo>
                  <a:lnTo>
                    <a:pt x="1157" y="375"/>
                  </a:lnTo>
                  <a:lnTo>
                    <a:pt x="1148" y="380"/>
                  </a:lnTo>
                  <a:lnTo>
                    <a:pt x="1150" y="392"/>
                  </a:lnTo>
                  <a:lnTo>
                    <a:pt x="1161" y="394"/>
                  </a:lnTo>
                  <a:lnTo>
                    <a:pt x="1166" y="421"/>
                  </a:lnTo>
                  <a:lnTo>
                    <a:pt x="1188" y="418"/>
                  </a:lnTo>
                  <a:lnTo>
                    <a:pt x="1186" y="430"/>
                  </a:lnTo>
                  <a:lnTo>
                    <a:pt x="1202" y="426"/>
                  </a:lnTo>
                  <a:lnTo>
                    <a:pt x="1191" y="442"/>
                  </a:lnTo>
                  <a:lnTo>
                    <a:pt x="1186" y="453"/>
                  </a:lnTo>
                  <a:lnTo>
                    <a:pt x="1164" y="459"/>
                  </a:lnTo>
                  <a:lnTo>
                    <a:pt x="1173" y="463"/>
                  </a:lnTo>
                  <a:lnTo>
                    <a:pt x="1191" y="459"/>
                  </a:lnTo>
                  <a:lnTo>
                    <a:pt x="1207" y="450"/>
                  </a:lnTo>
                  <a:lnTo>
                    <a:pt x="1221" y="451"/>
                  </a:lnTo>
                  <a:lnTo>
                    <a:pt x="1224" y="466"/>
                  </a:lnTo>
                  <a:lnTo>
                    <a:pt x="1224" y="485"/>
                  </a:lnTo>
                  <a:lnTo>
                    <a:pt x="1226" y="496"/>
                  </a:lnTo>
                  <a:lnTo>
                    <a:pt x="1224" y="505"/>
                  </a:lnTo>
                  <a:lnTo>
                    <a:pt x="1205" y="510"/>
                  </a:lnTo>
                  <a:lnTo>
                    <a:pt x="1188" y="508"/>
                  </a:lnTo>
                  <a:lnTo>
                    <a:pt x="1166" y="528"/>
                  </a:lnTo>
                  <a:lnTo>
                    <a:pt x="1128" y="533"/>
                  </a:lnTo>
                  <a:lnTo>
                    <a:pt x="1088" y="533"/>
                  </a:lnTo>
                  <a:lnTo>
                    <a:pt x="1069" y="530"/>
                  </a:lnTo>
                  <a:lnTo>
                    <a:pt x="1054" y="543"/>
                  </a:lnTo>
                  <a:lnTo>
                    <a:pt x="1034" y="553"/>
                  </a:lnTo>
                  <a:lnTo>
                    <a:pt x="1014" y="578"/>
                  </a:lnTo>
                  <a:lnTo>
                    <a:pt x="1048" y="563"/>
                  </a:lnTo>
                  <a:lnTo>
                    <a:pt x="1067" y="553"/>
                  </a:lnTo>
                  <a:lnTo>
                    <a:pt x="1087" y="565"/>
                  </a:lnTo>
                  <a:lnTo>
                    <a:pt x="1074" y="585"/>
                  </a:lnTo>
                  <a:lnTo>
                    <a:pt x="1092" y="605"/>
                  </a:lnTo>
                  <a:lnTo>
                    <a:pt x="1137" y="627"/>
                  </a:lnTo>
                  <a:lnTo>
                    <a:pt x="1097" y="648"/>
                  </a:lnTo>
                  <a:lnTo>
                    <a:pt x="1058" y="675"/>
                  </a:lnTo>
                  <a:lnTo>
                    <a:pt x="1049" y="665"/>
                  </a:lnTo>
                  <a:lnTo>
                    <a:pt x="1097" y="620"/>
                  </a:lnTo>
                  <a:lnTo>
                    <a:pt x="1094" y="614"/>
                  </a:lnTo>
                  <a:lnTo>
                    <a:pt x="1079" y="614"/>
                  </a:lnTo>
                  <a:lnTo>
                    <a:pt x="1040" y="648"/>
                  </a:lnTo>
                  <a:lnTo>
                    <a:pt x="1028" y="643"/>
                  </a:lnTo>
                  <a:lnTo>
                    <a:pt x="1025" y="599"/>
                  </a:lnTo>
                  <a:lnTo>
                    <a:pt x="1003" y="593"/>
                  </a:lnTo>
                  <a:lnTo>
                    <a:pt x="993" y="620"/>
                  </a:lnTo>
                  <a:lnTo>
                    <a:pt x="985" y="636"/>
                  </a:lnTo>
                  <a:lnTo>
                    <a:pt x="972" y="652"/>
                  </a:lnTo>
                  <a:lnTo>
                    <a:pt x="907" y="648"/>
                  </a:lnTo>
                  <a:lnTo>
                    <a:pt x="895" y="660"/>
                  </a:lnTo>
                  <a:lnTo>
                    <a:pt x="888" y="684"/>
                  </a:lnTo>
                  <a:lnTo>
                    <a:pt x="851" y="682"/>
                  </a:lnTo>
                  <a:lnTo>
                    <a:pt x="837" y="696"/>
                  </a:lnTo>
                  <a:lnTo>
                    <a:pt x="803" y="726"/>
                  </a:lnTo>
                  <a:lnTo>
                    <a:pt x="778" y="717"/>
                  </a:lnTo>
                  <a:lnTo>
                    <a:pt x="786" y="703"/>
                  </a:lnTo>
                  <a:lnTo>
                    <a:pt x="801" y="682"/>
                  </a:lnTo>
                  <a:lnTo>
                    <a:pt x="812" y="691"/>
                  </a:lnTo>
                  <a:lnTo>
                    <a:pt x="815" y="654"/>
                  </a:lnTo>
                  <a:lnTo>
                    <a:pt x="834" y="657"/>
                  </a:lnTo>
                  <a:lnTo>
                    <a:pt x="818" y="628"/>
                  </a:lnTo>
                  <a:lnTo>
                    <a:pt x="767" y="619"/>
                  </a:lnTo>
                  <a:lnTo>
                    <a:pt x="752" y="564"/>
                  </a:lnTo>
                  <a:lnTo>
                    <a:pt x="696" y="571"/>
                  </a:lnTo>
                  <a:lnTo>
                    <a:pt x="698" y="580"/>
                  </a:lnTo>
                  <a:lnTo>
                    <a:pt x="653" y="576"/>
                  </a:lnTo>
                  <a:lnTo>
                    <a:pt x="622" y="576"/>
                  </a:lnTo>
                  <a:lnTo>
                    <a:pt x="625" y="565"/>
                  </a:lnTo>
                  <a:lnTo>
                    <a:pt x="197" y="567"/>
                  </a:lnTo>
                  <a:lnTo>
                    <a:pt x="177" y="540"/>
                  </a:lnTo>
                  <a:lnTo>
                    <a:pt x="156" y="525"/>
                  </a:lnTo>
                  <a:lnTo>
                    <a:pt x="139" y="506"/>
                  </a:lnTo>
                  <a:lnTo>
                    <a:pt x="138" y="482"/>
                  </a:lnTo>
                  <a:lnTo>
                    <a:pt x="136" y="462"/>
                  </a:lnTo>
                  <a:lnTo>
                    <a:pt x="121" y="463"/>
                  </a:lnTo>
                  <a:lnTo>
                    <a:pt x="119" y="449"/>
                  </a:lnTo>
                  <a:lnTo>
                    <a:pt x="110" y="444"/>
                  </a:lnTo>
                  <a:lnTo>
                    <a:pt x="112" y="421"/>
                  </a:lnTo>
                  <a:lnTo>
                    <a:pt x="119" y="408"/>
                  </a:lnTo>
                  <a:lnTo>
                    <a:pt x="130" y="397"/>
                  </a:lnTo>
                  <a:lnTo>
                    <a:pt x="109" y="392"/>
                  </a:lnTo>
                  <a:lnTo>
                    <a:pt x="103" y="365"/>
                  </a:lnTo>
                  <a:lnTo>
                    <a:pt x="94" y="361"/>
                  </a:lnTo>
                  <a:lnTo>
                    <a:pt x="90" y="341"/>
                  </a:lnTo>
                  <a:lnTo>
                    <a:pt x="66" y="314"/>
                  </a:lnTo>
                  <a:lnTo>
                    <a:pt x="56" y="313"/>
                  </a:lnTo>
                  <a:lnTo>
                    <a:pt x="53" y="324"/>
                  </a:lnTo>
                  <a:lnTo>
                    <a:pt x="44" y="324"/>
                  </a:lnTo>
                  <a:lnTo>
                    <a:pt x="40" y="333"/>
                  </a:lnTo>
                  <a:lnTo>
                    <a:pt x="26" y="324"/>
                  </a:lnTo>
                  <a:lnTo>
                    <a:pt x="21" y="303"/>
                  </a:lnTo>
                  <a:lnTo>
                    <a:pt x="15" y="297"/>
                  </a:lnTo>
                  <a:lnTo>
                    <a:pt x="0" y="303"/>
                  </a:lnTo>
                  <a:lnTo>
                    <a:pt x="72" y="57"/>
                  </a:lnTo>
                  <a:lnTo>
                    <a:pt x="118" y="65"/>
                  </a:lnTo>
                  <a:lnTo>
                    <a:pt x="159" y="85"/>
                  </a:lnTo>
                  <a:lnTo>
                    <a:pt x="177" y="86"/>
                  </a:lnTo>
                  <a:lnTo>
                    <a:pt x="178" y="71"/>
                  </a:lnTo>
                  <a:lnTo>
                    <a:pt x="194" y="58"/>
                  </a:lnTo>
                  <a:lnTo>
                    <a:pt x="233" y="34"/>
                  </a:lnTo>
                  <a:lnTo>
                    <a:pt x="245" y="40"/>
                  </a:lnTo>
                  <a:lnTo>
                    <a:pt x="216" y="58"/>
                  </a:lnTo>
                  <a:lnTo>
                    <a:pt x="247" y="57"/>
                  </a:lnTo>
                  <a:lnTo>
                    <a:pt x="257" y="46"/>
                  </a:lnTo>
                  <a:lnTo>
                    <a:pt x="264" y="34"/>
                  </a:lnTo>
                  <a:lnTo>
                    <a:pt x="274" y="29"/>
                  </a:lnTo>
                  <a:lnTo>
                    <a:pt x="287" y="53"/>
                  </a:lnTo>
                  <a:lnTo>
                    <a:pt x="306" y="55"/>
                  </a:lnTo>
                  <a:lnTo>
                    <a:pt x="315" y="46"/>
                  </a:lnTo>
                  <a:lnTo>
                    <a:pt x="325" y="62"/>
                  </a:lnTo>
                  <a:lnTo>
                    <a:pt x="340" y="52"/>
                  </a:lnTo>
                  <a:lnTo>
                    <a:pt x="399" y="71"/>
                  </a:lnTo>
                  <a:lnTo>
                    <a:pt x="437" y="72"/>
                  </a:lnTo>
                  <a:lnTo>
                    <a:pt x="465" y="86"/>
                  </a:lnTo>
                  <a:lnTo>
                    <a:pt x="460" y="107"/>
                  </a:lnTo>
                  <a:lnTo>
                    <a:pt x="497" y="95"/>
                  </a:lnTo>
                  <a:lnTo>
                    <a:pt x="525" y="121"/>
                  </a:lnTo>
                  <a:lnTo>
                    <a:pt x="544" y="120"/>
                  </a:lnTo>
                  <a:lnTo>
                    <a:pt x="542" y="107"/>
                  </a:lnTo>
                  <a:lnTo>
                    <a:pt x="564" y="84"/>
                  </a:lnTo>
                  <a:lnTo>
                    <a:pt x="588" y="102"/>
                  </a:lnTo>
                  <a:lnTo>
                    <a:pt x="659" y="107"/>
                  </a:lnTo>
                  <a:lnTo>
                    <a:pt x="672" y="90"/>
                  </a:lnTo>
                  <a:lnTo>
                    <a:pt x="692" y="88"/>
                  </a:lnTo>
                  <a:lnTo>
                    <a:pt x="703" y="104"/>
                  </a:lnTo>
                  <a:lnTo>
                    <a:pt x="721" y="95"/>
                  </a:lnTo>
                  <a:lnTo>
                    <a:pt x="737" y="84"/>
                  </a:lnTo>
                  <a:lnTo>
                    <a:pt x="729" y="52"/>
                  </a:lnTo>
                  <a:lnTo>
                    <a:pt x="708" y="37"/>
                  </a:lnTo>
                  <a:lnTo>
                    <a:pt x="723" y="28"/>
                  </a:lnTo>
                  <a:lnTo>
                    <a:pt x="732" y="13"/>
                  </a:lnTo>
                  <a:lnTo>
                    <a:pt x="754" y="0"/>
                  </a:lnTo>
                  <a:lnTo>
                    <a:pt x="776" y="19"/>
                  </a:lnTo>
                  <a:lnTo>
                    <a:pt x="769" y="37"/>
                  </a:lnTo>
                  <a:lnTo>
                    <a:pt x="773" y="53"/>
                  </a:lnTo>
                  <a:lnTo>
                    <a:pt x="786" y="65"/>
                  </a:lnTo>
                  <a:lnTo>
                    <a:pt x="794" y="88"/>
                  </a:lnTo>
                  <a:lnTo>
                    <a:pt x="812" y="65"/>
                  </a:lnTo>
                  <a:lnTo>
                    <a:pt x="822" y="85"/>
                  </a:lnTo>
                  <a:lnTo>
                    <a:pt x="821" y="117"/>
                  </a:lnTo>
                  <a:lnTo>
                    <a:pt x="834" y="117"/>
                  </a:lnTo>
                  <a:lnTo>
                    <a:pt x="840" y="99"/>
                  </a:lnTo>
                  <a:lnTo>
                    <a:pt x="860" y="79"/>
                  </a:lnTo>
                  <a:lnTo>
                    <a:pt x="868" y="53"/>
                  </a:lnTo>
                  <a:lnTo>
                    <a:pt x="904" y="57"/>
                  </a:lnTo>
                  <a:lnTo>
                    <a:pt x="913" y="83"/>
                  </a:lnTo>
                  <a:lnTo>
                    <a:pt x="898" y="90"/>
                  </a:lnTo>
                  <a:lnTo>
                    <a:pt x="906" y="123"/>
                  </a:lnTo>
                  <a:lnTo>
                    <a:pt x="860" y="146"/>
                  </a:lnTo>
                  <a:lnTo>
                    <a:pt x="854" y="136"/>
                  </a:lnTo>
                  <a:lnTo>
                    <a:pt x="830" y="137"/>
                  </a:lnTo>
                  <a:lnTo>
                    <a:pt x="827" y="156"/>
                  </a:lnTo>
                  <a:lnTo>
                    <a:pt x="799" y="156"/>
                  </a:lnTo>
                  <a:lnTo>
                    <a:pt x="791" y="148"/>
                  </a:lnTo>
                  <a:lnTo>
                    <a:pt x="778" y="149"/>
                  </a:lnTo>
                  <a:lnTo>
                    <a:pt x="779" y="160"/>
                  </a:lnTo>
                  <a:lnTo>
                    <a:pt x="806" y="171"/>
                  </a:lnTo>
                  <a:lnTo>
                    <a:pt x="799" y="195"/>
                  </a:lnTo>
                  <a:lnTo>
                    <a:pt x="785" y="205"/>
                  </a:lnTo>
                  <a:lnTo>
                    <a:pt x="763" y="208"/>
                  </a:lnTo>
                  <a:lnTo>
                    <a:pt x="750" y="228"/>
                  </a:lnTo>
                  <a:lnTo>
                    <a:pt x="720" y="251"/>
                  </a:lnTo>
                  <a:lnTo>
                    <a:pt x="694" y="274"/>
                  </a:lnTo>
                  <a:lnTo>
                    <a:pt x="673" y="306"/>
                  </a:lnTo>
                  <a:lnTo>
                    <a:pt x="672" y="330"/>
                  </a:lnTo>
                  <a:lnTo>
                    <a:pt x="691" y="333"/>
                  </a:lnTo>
                  <a:lnTo>
                    <a:pt x="701" y="374"/>
                  </a:lnTo>
                  <a:lnTo>
                    <a:pt x="745" y="379"/>
                  </a:lnTo>
                  <a:lnTo>
                    <a:pt x="773" y="406"/>
                  </a:lnTo>
                  <a:lnTo>
                    <a:pt x="791" y="408"/>
                  </a:lnTo>
                  <a:lnTo>
                    <a:pt x="806" y="426"/>
                  </a:lnTo>
                  <a:lnTo>
                    <a:pt x="836" y="424"/>
                  </a:lnTo>
                  <a:lnTo>
                    <a:pt x="833" y="459"/>
                  </a:lnTo>
                  <a:lnTo>
                    <a:pt x="830" y="489"/>
                  </a:lnTo>
                  <a:lnTo>
                    <a:pt x="841" y="512"/>
                  </a:lnTo>
                  <a:lnTo>
                    <a:pt x="854" y="513"/>
                  </a:lnTo>
                  <a:lnTo>
                    <a:pt x="865" y="501"/>
                  </a:lnTo>
                  <a:lnTo>
                    <a:pt x="877" y="512"/>
                  </a:lnTo>
                  <a:lnTo>
                    <a:pt x="882" y="499"/>
                  </a:lnTo>
                  <a:lnTo>
                    <a:pt x="889" y="463"/>
                  </a:lnTo>
                  <a:lnTo>
                    <a:pt x="888" y="450"/>
                  </a:lnTo>
                  <a:lnTo>
                    <a:pt x="891" y="426"/>
                  </a:lnTo>
                  <a:lnTo>
                    <a:pt x="914" y="414"/>
                  </a:lnTo>
                  <a:lnTo>
                    <a:pt x="915" y="413"/>
                  </a:lnTo>
                  <a:lnTo>
                    <a:pt x="916" y="409"/>
                  </a:lnTo>
                  <a:lnTo>
                    <a:pt x="916" y="403"/>
                  </a:lnTo>
                  <a:lnTo>
                    <a:pt x="917" y="395"/>
                  </a:lnTo>
                  <a:lnTo>
                    <a:pt x="919" y="387"/>
                  </a:lnTo>
                  <a:lnTo>
                    <a:pt x="919" y="377"/>
                  </a:lnTo>
                  <a:lnTo>
                    <a:pt x="919" y="368"/>
                  </a:lnTo>
                  <a:lnTo>
                    <a:pt x="917" y="358"/>
                  </a:lnTo>
                  <a:lnTo>
                    <a:pt x="916" y="350"/>
                  </a:lnTo>
                  <a:lnTo>
                    <a:pt x="914" y="342"/>
                  </a:lnTo>
                  <a:lnTo>
                    <a:pt x="910" y="337"/>
                  </a:lnTo>
                  <a:lnTo>
                    <a:pt x="906" y="332"/>
                  </a:lnTo>
                  <a:lnTo>
                    <a:pt x="922" y="325"/>
                  </a:lnTo>
                  <a:lnTo>
                    <a:pt x="926" y="294"/>
                  </a:lnTo>
                  <a:lnTo>
                    <a:pt x="923" y="283"/>
                  </a:lnTo>
                  <a:lnTo>
                    <a:pt x="926" y="257"/>
                  </a:lnTo>
                  <a:lnTo>
                    <a:pt x="943" y="232"/>
                  </a:lnTo>
                  <a:lnTo>
                    <a:pt x="969" y="246"/>
                  </a:lnTo>
                  <a:lnTo>
                    <a:pt x="1004" y="246"/>
                  </a:lnTo>
                  <a:lnTo>
                    <a:pt x="1017" y="259"/>
                  </a:lnTo>
                  <a:lnTo>
                    <a:pt x="1033" y="275"/>
                  </a:lnTo>
                  <a:lnTo>
                    <a:pt x="1054" y="283"/>
                  </a:lnTo>
                  <a:lnTo>
                    <a:pt x="1045" y="295"/>
                  </a:lnTo>
                  <a:lnTo>
                    <a:pt x="1046" y="340"/>
                  </a:lnTo>
                  <a:lnTo>
                    <a:pt x="1071" y="347"/>
                  </a:lnTo>
                  <a:lnTo>
                    <a:pt x="1096" y="338"/>
                  </a:lnTo>
                  <a:lnTo>
                    <a:pt x="1105" y="324"/>
                  </a:lnTo>
                  <a:lnTo>
                    <a:pt x="1119" y="301"/>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 name="Google Shape;248;p6"/>
            <p:cNvSpPr/>
            <p:nvPr/>
          </p:nvSpPr>
          <p:spPr>
            <a:xfrm>
              <a:off x="1798" y="2040"/>
              <a:ext cx="91" cy="95"/>
            </a:xfrm>
            <a:custGeom>
              <a:rect b="b" l="l" r="r" t="t"/>
              <a:pathLst>
                <a:path extrusionOk="0" h="84" w="81">
                  <a:moveTo>
                    <a:pt x="44" y="0"/>
                  </a:moveTo>
                  <a:lnTo>
                    <a:pt x="34" y="3"/>
                  </a:lnTo>
                  <a:lnTo>
                    <a:pt x="27" y="13"/>
                  </a:lnTo>
                  <a:lnTo>
                    <a:pt x="19" y="24"/>
                  </a:lnTo>
                  <a:lnTo>
                    <a:pt x="6" y="30"/>
                  </a:lnTo>
                  <a:lnTo>
                    <a:pt x="0" y="44"/>
                  </a:lnTo>
                  <a:lnTo>
                    <a:pt x="0" y="64"/>
                  </a:lnTo>
                  <a:lnTo>
                    <a:pt x="16" y="66"/>
                  </a:lnTo>
                  <a:lnTo>
                    <a:pt x="31" y="60"/>
                  </a:lnTo>
                  <a:lnTo>
                    <a:pt x="42" y="60"/>
                  </a:lnTo>
                  <a:lnTo>
                    <a:pt x="44" y="79"/>
                  </a:lnTo>
                  <a:lnTo>
                    <a:pt x="54" y="83"/>
                  </a:lnTo>
                  <a:lnTo>
                    <a:pt x="54" y="70"/>
                  </a:lnTo>
                  <a:lnTo>
                    <a:pt x="63" y="71"/>
                  </a:lnTo>
                  <a:lnTo>
                    <a:pt x="66" y="83"/>
                  </a:lnTo>
                  <a:lnTo>
                    <a:pt x="74" y="65"/>
                  </a:lnTo>
                  <a:lnTo>
                    <a:pt x="80" y="50"/>
                  </a:lnTo>
                  <a:lnTo>
                    <a:pt x="77" y="30"/>
                  </a:lnTo>
                  <a:lnTo>
                    <a:pt x="66" y="26"/>
                  </a:lnTo>
                  <a:lnTo>
                    <a:pt x="54" y="26"/>
                  </a:lnTo>
                  <a:lnTo>
                    <a:pt x="49" y="13"/>
                  </a:lnTo>
                  <a:lnTo>
                    <a:pt x="50" y="5"/>
                  </a:lnTo>
                  <a:lnTo>
                    <a:pt x="40" y="0"/>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 name="Google Shape;249;p6"/>
            <p:cNvSpPr/>
            <p:nvPr/>
          </p:nvSpPr>
          <p:spPr>
            <a:xfrm>
              <a:off x="947" y="1422"/>
              <a:ext cx="159" cy="109"/>
            </a:xfrm>
            <a:custGeom>
              <a:rect b="b" l="l" r="r" t="t"/>
              <a:pathLst>
                <a:path extrusionOk="0" h="98" w="142">
                  <a:moveTo>
                    <a:pt x="45" y="4"/>
                  </a:moveTo>
                  <a:lnTo>
                    <a:pt x="28" y="32"/>
                  </a:lnTo>
                  <a:lnTo>
                    <a:pt x="18" y="50"/>
                  </a:lnTo>
                  <a:lnTo>
                    <a:pt x="0" y="70"/>
                  </a:lnTo>
                  <a:lnTo>
                    <a:pt x="13" y="84"/>
                  </a:lnTo>
                  <a:lnTo>
                    <a:pt x="32" y="97"/>
                  </a:lnTo>
                  <a:lnTo>
                    <a:pt x="71" y="77"/>
                  </a:lnTo>
                  <a:lnTo>
                    <a:pt x="91" y="64"/>
                  </a:lnTo>
                  <a:lnTo>
                    <a:pt x="121" y="57"/>
                  </a:lnTo>
                  <a:lnTo>
                    <a:pt x="141" y="42"/>
                  </a:lnTo>
                  <a:lnTo>
                    <a:pt x="116" y="19"/>
                  </a:lnTo>
                  <a:lnTo>
                    <a:pt x="84" y="12"/>
                  </a:lnTo>
                  <a:lnTo>
                    <a:pt x="71" y="0"/>
                  </a:lnTo>
                  <a:lnTo>
                    <a:pt x="56" y="15"/>
                  </a:lnTo>
                  <a:lnTo>
                    <a:pt x="45" y="4"/>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0" name="Google Shape;250;p6"/>
            <p:cNvSpPr/>
            <p:nvPr/>
          </p:nvSpPr>
          <p:spPr>
            <a:xfrm>
              <a:off x="1050" y="1470"/>
              <a:ext cx="228" cy="122"/>
            </a:xfrm>
            <a:custGeom>
              <a:rect b="b" l="l" r="r" t="t"/>
              <a:pathLst>
                <a:path extrusionOk="0" h="109" w="203">
                  <a:moveTo>
                    <a:pt x="62" y="9"/>
                  </a:moveTo>
                  <a:lnTo>
                    <a:pt x="34" y="25"/>
                  </a:lnTo>
                  <a:lnTo>
                    <a:pt x="34" y="37"/>
                  </a:lnTo>
                  <a:lnTo>
                    <a:pt x="2" y="40"/>
                  </a:lnTo>
                  <a:lnTo>
                    <a:pt x="0" y="53"/>
                  </a:lnTo>
                  <a:lnTo>
                    <a:pt x="52" y="62"/>
                  </a:lnTo>
                  <a:lnTo>
                    <a:pt x="12" y="72"/>
                  </a:lnTo>
                  <a:lnTo>
                    <a:pt x="4" y="80"/>
                  </a:lnTo>
                  <a:lnTo>
                    <a:pt x="32" y="95"/>
                  </a:lnTo>
                  <a:lnTo>
                    <a:pt x="57" y="108"/>
                  </a:lnTo>
                  <a:lnTo>
                    <a:pt x="92" y="108"/>
                  </a:lnTo>
                  <a:lnTo>
                    <a:pt x="151" y="105"/>
                  </a:lnTo>
                  <a:lnTo>
                    <a:pt x="188" y="98"/>
                  </a:lnTo>
                  <a:lnTo>
                    <a:pt x="179" y="72"/>
                  </a:lnTo>
                  <a:lnTo>
                    <a:pt x="202" y="68"/>
                  </a:lnTo>
                  <a:lnTo>
                    <a:pt x="177" y="53"/>
                  </a:lnTo>
                  <a:lnTo>
                    <a:pt x="161" y="22"/>
                  </a:lnTo>
                  <a:lnTo>
                    <a:pt x="169" y="5"/>
                  </a:lnTo>
                  <a:lnTo>
                    <a:pt x="139" y="0"/>
                  </a:lnTo>
                  <a:lnTo>
                    <a:pt x="132" y="32"/>
                  </a:lnTo>
                  <a:lnTo>
                    <a:pt x="117" y="14"/>
                  </a:lnTo>
                  <a:lnTo>
                    <a:pt x="104" y="5"/>
                  </a:lnTo>
                  <a:lnTo>
                    <a:pt x="94" y="22"/>
                  </a:lnTo>
                  <a:lnTo>
                    <a:pt x="85" y="3"/>
                  </a:lnTo>
                  <a:lnTo>
                    <a:pt x="62" y="9"/>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1" name="Google Shape;251;p6"/>
            <p:cNvSpPr/>
            <p:nvPr/>
          </p:nvSpPr>
          <p:spPr>
            <a:xfrm>
              <a:off x="1228" y="1446"/>
              <a:ext cx="35" cy="18"/>
            </a:xfrm>
            <a:custGeom>
              <a:rect b="b" l="l" r="r" t="t"/>
              <a:pathLst>
                <a:path extrusionOk="0" h="15" w="30">
                  <a:moveTo>
                    <a:pt x="15" y="14"/>
                  </a:moveTo>
                  <a:lnTo>
                    <a:pt x="18" y="14"/>
                  </a:lnTo>
                  <a:lnTo>
                    <a:pt x="19" y="14"/>
                  </a:lnTo>
                  <a:lnTo>
                    <a:pt x="21" y="14"/>
                  </a:lnTo>
                  <a:lnTo>
                    <a:pt x="23" y="13"/>
                  </a:lnTo>
                  <a:lnTo>
                    <a:pt x="25" y="12"/>
                  </a:lnTo>
                  <a:lnTo>
                    <a:pt x="26" y="11"/>
                  </a:lnTo>
                  <a:lnTo>
                    <a:pt x="28" y="11"/>
                  </a:lnTo>
                  <a:lnTo>
                    <a:pt x="29" y="10"/>
                  </a:lnTo>
                  <a:lnTo>
                    <a:pt x="29" y="9"/>
                  </a:lnTo>
                  <a:lnTo>
                    <a:pt x="29" y="8"/>
                  </a:lnTo>
                  <a:lnTo>
                    <a:pt x="29" y="7"/>
                  </a:lnTo>
                  <a:lnTo>
                    <a:pt x="29" y="6"/>
                  </a:lnTo>
                  <a:lnTo>
                    <a:pt x="29" y="4"/>
                  </a:lnTo>
                  <a:lnTo>
                    <a:pt x="28" y="3"/>
                  </a:lnTo>
                  <a:lnTo>
                    <a:pt x="26" y="3"/>
                  </a:lnTo>
                  <a:lnTo>
                    <a:pt x="25" y="2"/>
                  </a:lnTo>
                  <a:lnTo>
                    <a:pt x="23" y="1"/>
                  </a:lnTo>
                  <a:lnTo>
                    <a:pt x="21" y="0"/>
                  </a:lnTo>
                  <a:lnTo>
                    <a:pt x="19" y="0"/>
                  </a:lnTo>
                  <a:lnTo>
                    <a:pt x="18" y="0"/>
                  </a:lnTo>
                  <a:lnTo>
                    <a:pt x="15" y="0"/>
                  </a:lnTo>
                  <a:lnTo>
                    <a:pt x="13" y="0"/>
                  </a:lnTo>
                  <a:lnTo>
                    <a:pt x="11" y="0"/>
                  </a:lnTo>
                  <a:lnTo>
                    <a:pt x="10" y="0"/>
                  </a:lnTo>
                  <a:lnTo>
                    <a:pt x="8" y="1"/>
                  </a:lnTo>
                  <a:lnTo>
                    <a:pt x="6" y="2"/>
                  </a:lnTo>
                  <a:lnTo>
                    <a:pt x="5" y="2"/>
                  </a:lnTo>
                  <a:lnTo>
                    <a:pt x="4" y="3"/>
                  </a:lnTo>
                  <a:lnTo>
                    <a:pt x="2" y="3"/>
                  </a:lnTo>
                  <a:lnTo>
                    <a:pt x="2" y="4"/>
                  </a:lnTo>
                  <a:lnTo>
                    <a:pt x="1" y="6"/>
                  </a:lnTo>
                  <a:lnTo>
                    <a:pt x="1" y="7"/>
                  </a:lnTo>
                  <a:lnTo>
                    <a:pt x="0" y="7"/>
                  </a:lnTo>
                  <a:lnTo>
                    <a:pt x="1" y="8"/>
                  </a:lnTo>
                  <a:lnTo>
                    <a:pt x="1" y="9"/>
                  </a:lnTo>
                  <a:lnTo>
                    <a:pt x="2" y="10"/>
                  </a:lnTo>
                  <a:lnTo>
                    <a:pt x="2" y="11"/>
                  </a:lnTo>
                  <a:lnTo>
                    <a:pt x="4" y="11"/>
                  </a:lnTo>
                  <a:lnTo>
                    <a:pt x="5" y="12"/>
                  </a:lnTo>
                  <a:lnTo>
                    <a:pt x="6" y="12"/>
                  </a:lnTo>
                  <a:lnTo>
                    <a:pt x="8" y="13"/>
                  </a:lnTo>
                  <a:lnTo>
                    <a:pt x="10" y="14"/>
                  </a:lnTo>
                  <a:lnTo>
                    <a:pt x="11" y="14"/>
                  </a:lnTo>
                  <a:lnTo>
                    <a:pt x="13" y="14"/>
                  </a:lnTo>
                  <a:lnTo>
                    <a:pt x="15" y="14"/>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 name="Google Shape;252;p6"/>
            <p:cNvSpPr/>
            <p:nvPr/>
          </p:nvSpPr>
          <p:spPr>
            <a:xfrm>
              <a:off x="1032" y="1335"/>
              <a:ext cx="98" cy="62"/>
            </a:xfrm>
            <a:custGeom>
              <a:rect b="b" l="l" r="r" t="t"/>
              <a:pathLst>
                <a:path extrusionOk="0" h="55" w="86">
                  <a:moveTo>
                    <a:pt x="85" y="0"/>
                  </a:moveTo>
                  <a:lnTo>
                    <a:pt x="63" y="8"/>
                  </a:lnTo>
                  <a:lnTo>
                    <a:pt x="30" y="24"/>
                  </a:lnTo>
                  <a:lnTo>
                    <a:pt x="2" y="31"/>
                  </a:lnTo>
                  <a:lnTo>
                    <a:pt x="0" y="49"/>
                  </a:lnTo>
                  <a:lnTo>
                    <a:pt x="37" y="54"/>
                  </a:lnTo>
                  <a:lnTo>
                    <a:pt x="63" y="29"/>
                  </a:lnTo>
                  <a:lnTo>
                    <a:pt x="85" y="29"/>
                  </a:lnTo>
                  <a:lnTo>
                    <a:pt x="85" y="0"/>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3" name="Google Shape;253;p6"/>
            <p:cNvSpPr/>
            <p:nvPr/>
          </p:nvSpPr>
          <p:spPr>
            <a:xfrm>
              <a:off x="1091" y="1391"/>
              <a:ext cx="18" cy="31"/>
            </a:xfrm>
            <a:custGeom>
              <a:rect b="b" l="l" r="r" t="t"/>
              <a:pathLst>
                <a:path extrusionOk="0" h="26" w="15">
                  <a:moveTo>
                    <a:pt x="7" y="25"/>
                  </a:moveTo>
                  <a:lnTo>
                    <a:pt x="6" y="25"/>
                  </a:lnTo>
                  <a:lnTo>
                    <a:pt x="4" y="24"/>
                  </a:lnTo>
                  <a:lnTo>
                    <a:pt x="3" y="24"/>
                  </a:lnTo>
                  <a:lnTo>
                    <a:pt x="3" y="23"/>
                  </a:lnTo>
                  <a:lnTo>
                    <a:pt x="2" y="22"/>
                  </a:lnTo>
                  <a:lnTo>
                    <a:pt x="2" y="21"/>
                  </a:lnTo>
                  <a:lnTo>
                    <a:pt x="2" y="20"/>
                  </a:lnTo>
                  <a:lnTo>
                    <a:pt x="1" y="18"/>
                  </a:lnTo>
                  <a:lnTo>
                    <a:pt x="1" y="16"/>
                  </a:lnTo>
                  <a:lnTo>
                    <a:pt x="1" y="15"/>
                  </a:lnTo>
                  <a:lnTo>
                    <a:pt x="0" y="13"/>
                  </a:lnTo>
                  <a:lnTo>
                    <a:pt x="1" y="11"/>
                  </a:lnTo>
                  <a:lnTo>
                    <a:pt x="1" y="9"/>
                  </a:lnTo>
                  <a:lnTo>
                    <a:pt x="1" y="8"/>
                  </a:lnTo>
                  <a:lnTo>
                    <a:pt x="2" y="6"/>
                  </a:lnTo>
                  <a:lnTo>
                    <a:pt x="2" y="5"/>
                  </a:lnTo>
                  <a:lnTo>
                    <a:pt x="2" y="4"/>
                  </a:lnTo>
                  <a:lnTo>
                    <a:pt x="3" y="3"/>
                  </a:lnTo>
                  <a:lnTo>
                    <a:pt x="3" y="2"/>
                  </a:lnTo>
                  <a:lnTo>
                    <a:pt x="4" y="2"/>
                  </a:lnTo>
                  <a:lnTo>
                    <a:pt x="6" y="1"/>
                  </a:lnTo>
                  <a:lnTo>
                    <a:pt x="7" y="1"/>
                  </a:lnTo>
                  <a:lnTo>
                    <a:pt x="7" y="0"/>
                  </a:lnTo>
                  <a:lnTo>
                    <a:pt x="8" y="1"/>
                  </a:lnTo>
                  <a:lnTo>
                    <a:pt x="9" y="1"/>
                  </a:lnTo>
                  <a:lnTo>
                    <a:pt x="11" y="2"/>
                  </a:lnTo>
                  <a:lnTo>
                    <a:pt x="12" y="3"/>
                  </a:lnTo>
                  <a:lnTo>
                    <a:pt x="12" y="4"/>
                  </a:lnTo>
                  <a:lnTo>
                    <a:pt x="13" y="5"/>
                  </a:lnTo>
                  <a:lnTo>
                    <a:pt x="13" y="6"/>
                  </a:lnTo>
                  <a:lnTo>
                    <a:pt x="14" y="8"/>
                  </a:lnTo>
                  <a:lnTo>
                    <a:pt x="14" y="9"/>
                  </a:lnTo>
                  <a:lnTo>
                    <a:pt x="14" y="11"/>
                  </a:lnTo>
                  <a:lnTo>
                    <a:pt x="14" y="13"/>
                  </a:lnTo>
                  <a:lnTo>
                    <a:pt x="14" y="15"/>
                  </a:lnTo>
                  <a:lnTo>
                    <a:pt x="14" y="16"/>
                  </a:lnTo>
                  <a:lnTo>
                    <a:pt x="14" y="18"/>
                  </a:lnTo>
                  <a:lnTo>
                    <a:pt x="13" y="20"/>
                  </a:lnTo>
                  <a:lnTo>
                    <a:pt x="13" y="21"/>
                  </a:lnTo>
                  <a:lnTo>
                    <a:pt x="12" y="22"/>
                  </a:lnTo>
                  <a:lnTo>
                    <a:pt x="12" y="23"/>
                  </a:lnTo>
                  <a:lnTo>
                    <a:pt x="11" y="24"/>
                  </a:lnTo>
                  <a:lnTo>
                    <a:pt x="9" y="25"/>
                  </a:lnTo>
                  <a:lnTo>
                    <a:pt x="8" y="25"/>
                  </a:lnTo>
                  <a:lnTo>
                    <a:pt x="7" y="25"/>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 name="Google Shape;254;p6"/>
            <p:cNvSpPr/>
            <p:nvPr/>
          </p:nvSpPr>
          <p:spPr>
            <a:xfrm>
              <a:off x="1124" y="1364"/>
              <a:ext cx="147" cy="73"/>
            </a:xfrm>
            <a:custGeom>
              <a:rect b="b" l="l" r="r" t="t"/>
              <a:pathLst>
                <a:path extrusionOk="0" h="64" w="131">
                  <a:moveTo>
                    <a:pt x="45" y="20"/>
                  </a:moveTo>
                  <a:lnTo>
                    <a:pt x="33" y="33"/>
                  </a:lnTo>
                  <a:lnTo>
                    <a:pt x="5" y="33"/>
                  </a:lnTo>
                  <a:lnTo>
                    <a:pt x="0" y="55"/>
                  </a:lnTo>
                  <a:lnTo>
                    <a:pt x="30" y="63"/>
                  </a:lnTo>
                  <a:lnTo>
                    <a:pt x="55" y="59"/>
                  </a:lnTo>
                  <a:lnTo>
                    <a:pt x="77" y="51"/>
                  </a:lnTo>
                  <a:lnTo>
                    <a:pt x="105" y="46"/>
                  </a:lnTo>
                  <a:lnTo>
                    <a:pt x="130" y="54"/>
                  </a:lnTo>
                  <a:lnTo>
                    <a:pt x="117" y="26"/>
                  </a:lnTo>
                  <a:lnTo>
                    <a:pt x="90" y="18"/>
                  </a:lnTo>
                  <a:lnTo>
                    <a:pt x="85" y="0"/>
                  </a:lnTo>
                  <a:lnTo>
                    <a:pt x="62" y="3"/>
                  </a:lnTo>
                  <a:lnTo>
                    <a:pt x="60" y="18"/>
                  </a:lnTo>
                  <a:lnTo>
                    <a:pt x="45" y="20"/>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 name="Google Shape;255;p6"/>
            <p:cNvSpPr/>
            <p:nvPr/>
          </p:nvSpPr>
          <p:spPr>
            <a:xfrm>
              <a:off x="1172" y="1326"/>
              <a:ext cx="47" cy="34"/>
            </a:xfrm>
            <a:custGeom>
              <a:rect b="b" l="l" r="r" t="t"/>
              <a:pathLst>
                <a:path extrusionOk="0" h="31" w="41">
                  <a:moveTo>
                    <a:pt x="26" y="2"/>
                  </a:moveTo>
                  <a:lnTo>
                    <a:pt x="8" y="2"/>
                  </a:lnTo>
                  <a:lnTo>
                    <a:pt x="0" y="17"/>
                  </a:lnTo>
                  <a:lnTo>
                    <a:pt x="0" y="30"/>
                  </a:lnTo>
                  <a:lnTo>
                    <a:pt x="18" y="20"/>
                  </a:lnTo>
                  <a:lnTo>
                    <a:pt x="38" y="15"/>
                  </a:lnTo>
                  <a:lnTo>
                    <a:pt x="40" y="0"/>
                  </a:lnTo>
                  <a:lnTo>
                    <a:pt x="26" y="2"/>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 name="Google Shape;256;p6"/>
            <p:cNvSpPr/>
            <p:nvPr/>
          </p:nvSpPr>
          <p:spPr>
            <a:xfrm>
              <a:off x="1171" y="1286"/>
              <a:ext cx="56" cy="30"/>
            </a:xfrm>
            <a:custGeom>
              <a:rect b="b" l="l" r="r" t="t"/>
              <a:pathLst>
                <a:path extrusionOk="0" h="27" w="51">
                  <a:moveTo>
                    <a:pt x="13" y="7"/>
                  </a:moveTo>
                  <a:lnTo>
                    <a:pt x="25" y="0"/>
                  </a:lnTo>
                  <a:lnTo>
                    <a:pt x="42" y="2"/>
                  </a:lnTo>
                  <a:lnTo>
                    <a:pt x="50" y="15"/>
                  </a:lnTo>
                  <a:lnTo>
                    <a:pt x="28" y="23"/>
                  </a:lnTo>
                  <a:lnTo>
                    <a:pt x="0" y="26"/>
                  </a:lnTo>
                  <a:lnTo>
                    <a:pt x="13" y="7"/>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7" name="Google Shape;257;p6"/>
            <p:cNvSpPr/>
            <p:nvPr/>
          </p:nvSpPr>
          <p:spPr>
            <a:xfrm>
              <a:off x="1278" y="1286"/>
              <a:ext cx="78" cy="51"/>
            </a:xfrm>
            <a:custGeom>
              <a:rect b="b" l="l" r="r" t="t"/>
              <a:pathLst>
                <a:path extrusionOk="0" h="45" w="70">
                  <a:moveTo>
                    <a:pt x="13" y="0"/>
                  </a:moveTo>
                  <a:lnTo>
                    <a:pt x="31" y="2"/>
                  </a:lnTo>
                  <a:lnTo>
                    <a:pt x="48" y="7"/>
                  </a:lnTo>
                  <a:lnTo>
                    <a:pt x="64" y="25"/>
                  </a:lnTo>
                  <a:lnTo>
                    <a:pt x="69" y="40"/>
                  </a:lnTo>
                  <a:lnTo>
                    <a:pt x="39" y="44"/>
                  </a:lnTo>
                  <a:lnTo>
                    <a:pt x="31" y="29"/>
                  </a:lnTo>
                  <a:lnTo>
                    <a:pt x="13" y="27"/>
                  </a:lnTo>
                  <a:lnTo>
                    <a:pt x="0" y="9"/>
                  </a:lnTo>
                  <a:lnTo>
                    <a:pt x="13" y="0"/>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 name="Google Shape;258;p6"/>
            <p:cNvSpPr/>
            <p:nvPr/>
          </p:nvSpPr>
          <p:spPr>
            <a:xfrm>
              <a:off x="1278" y="1442"/>
              <a:ext cx="75" cy="78"/>
            </a:xfrm>
            <a:custGeom>
              <a:rect b="b" l="l" r="r" t="t"/>
              <a:pathLst>
                <a:path extrusionOk="0" h="70" w="67">
                  <a:moveTo>
                    <a:pt x="23" y="5"/>
                  </a:moveTo>
                  <a:lnTo>
                    <a:pt x="28" y="21"/>
                  </a:lnTo>
                  <a:lnTo>
                    <a:pt x="25" y="38"/>
                  </a:lnTo>
                  <a:lnTo>
                    <a:pt x="3" y="26"/>
                  </a:lnTo>
                  <a:lnTo>
                    <a:pt x="0" y="41"/>
                  </a:lnTo>
                  <a:lnTo>
                    <a:pt x="21" y="53"/>
                  </a:lnTo>
                  <a:lnTo>
                    <a:pt x="31" y="66"/>
                  </a:lnTo>
                  <a:lnTo>
                    <a:pt x="53" y="69"/>
                  </a:lnTo>
                  <a:lnTo>
                    <a:pt x="66" y="46"/>
                  </a:lnTo>
                  <a:lnTo>
                    <a:pt x="58" y="28"/>
                  </a:lnTo>
                  <a:lnTo>
                    <a:pt x="61" y="0"/>
                  </a:lnTo>
                  <a:lnTo>
                    <a:pt x="23" y="5"/>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 name="Google Shape;259;p6"/>
            <p:cNvSpPr/>
            <p:nvPr/>
          </p:nvSpPr>
          <p:spPr>
            <a:xfrm>
              <a:off x="1296" y="1556"/>
              <a:ext cx="46" cy="36"/>
            </a:xfrm>
            <a:custGeom>
              <a:rect b="b" l="l" r="r" t="t"/>
              <a:pathLst>
                <a:path extrusionOk="0" h="32" w="42">
                  <a:moveTo>
                    <a:pt x="20" y="0"/>
                  </a:moveTo>
                  <a:lnTo>
                    <a:pt x="5" y="10"/>
                  </a:lnTo>
                  <a:lnTo>
                    <a:pt x="0" y="28"/>
                  </a:lnTo>
                  <a:lnTo>
                    <a:pt x="25" y="31"/>
                  </a:lnTo>
                  <a:lnTo>
                    <a:pt x="41" y="21"/>
                  </a:lnTo>
                  <a:lnTo>
                    <a:pt x="20" y="0"/>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 name="Google Shape;260;p6"/>
            <p:cNvSpPr/>
            <p:nvPr/>
          </p:nvSpPr>
          <p:spPr>
            <a:xfrm>
              <a:off x="1375" y="1439"/>
              <a:ext cx="76" cy="62"/>
            </a:xfrm>
            <a:custGeom>
              <a:rect b="b" l="l" r="r" t="t"/>
              <a:pathLst>
                <a:path extrusionOk="0" h="55" w="67">
                  <a:moveTo>
                    <a:pt x="0" y="54"/>
                  </a:moveTo>
                  <a:lnTo>
                    <a:pt x="2" y="31"/>
                  </a:lnTo>
                  <a:lnTo>
                    <a:pt x="9" y="10"/>
                  </a:lnTo>
                  <a:lnTo>
                    <a:pt x="32" y="0"/>
                  </a:lnTo>
                  <a:lnTo>
                    <a:pt x="52" y="3"/>
                  </a:lnTo>
                  <a:lnTo>
                    <a:pt x="66" y="8"/>
                  </a:lnTo>
                  <a:lnTo>
                    <a:pt x="53" y="23"/>
                  </a:lnTo>
                  <a:lnTo>
                    <a:pt x="33" y="39"/>
                  </a:lnTo>
                  <a:lnTo>
                    <a:pt x="19" y="39"/>
                  </a:lnTo>
                  <a:lnTo>
                    <a:pt x="14" y="54"/>
                  </a:lnTo>
                  <a:lnTo>
                    <a:pt x="0" y="54"/>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 name="Google Shape;261;p6"/>
            <p:cNvSpPr/>
            <p:nvPr/>
          </p:nvSpPr>
          <p:spPr>
            <a:xfrm>
              <a:off x="1456" y="1446"/>
              <a:ext cx="363" cy="325"/>
            </a:xfrm>
            <a:custGeom>
              <a:rect b="b" l="l" r="r" t="t"/>
              <a:pathLst>
                <a:path extrusionOk="0" h="289" w="323">
                  <a:moveTo>
                    <a:pt x="47" y="0"/>
                  </a:moveTo>
                  <a:lnTo>
                    <a:pt x="17" y="9"/>
                  </a:lnTo>
                  <a:lnTo>
                    <a:pt x="0" y="40"/>
                  </a:lnTo>
                  <a:lnTo>
                    <a:pt x="3" y="67"/>
                  </a:lnTo>
                  <a:lnTo>
                    <a:pt x="25" y="76"/>
                  </a:lnTo>
                  <a:lnTo>
                    <a:pt x="15" y="87"/>
                  </a:lnTo>
                  <a:lnTo>
                    <a:pt x="20" y="96"/>
                  </a:lnTo>
                  <a:lnTo>
                    <a:pt x="68" y="89"/>
                  </a:lnTo>
                  <a:lnTo>
                    <a:pt x="97" y="104"/>
                  </a:lnTo>
                  <a:lnTo>
                    <a:pt x="120" y="89"/>
                  </a:lnTo>
                  <a:lnTo>
                    <a:pt x="147" y="114"/>
                  </a:lnTo>
                  <a:lnTo>
                    <a:pt x="145" y="131"/>
                  </a:lnTo>
                  <a:lnTo>
                    <a:pt x="170" y="131"/>
                  </a:lnTo>
                  <a:lnTo>
                    <a:pt x="185" y="144"/>
                  </a:lnTo>
                  <a:lnTo>
                    <a:pt x="187" y="171"/>
                  </a:lnTo>
                  <a:lnTo>
                    <a:pt x="160" y="201"/>
                  </a:lnTo>
                  <a:lnTo>
                    <a:pt x="115" y="211"/>
                  </a:lnTo>
                  <a:lnTo>
                    <a:pt x="105" y="226"/>
                  </a:lnTo>
                  <a:lnTo>
                    <a:pt x="123" y="243"/>
                  </a:lnTo>
                  <a:lnTo>
                    <a:pt x="160" y="233"/>
                  </a:lnTo>
                  <a:lnTo>
                    <a:pt x="197" y="263"/>
                  </a:lnTo>
                  <a:lnTo>
                    <a:pt x="247" y="288"/>
                  </a:lnTo>
                  <a:lnTo>
                    <a:pt x="230" y="248"/>
                  </a:lnTo>
                  <a:lnTo>
                    <a:pt x="264" y="270"/>
                  </a:lnTo>
                  <a:lnTo>
                    <a:pt x="275" y="246"/>
                  </a:lnTo>
                  <a:lnTo>
                    <a:pt x="267" y="215"/>
                  </a:lnTo>
                  <a:lnTo>
                    <a:pt x="242" y="211"/>
                  </a:lnTo>
                  <a:lnTo>
                    <a:pt x="245" y="182"/>
                  </a:lnTo>
                  <a:lnTo>
                    <a:pt x="258" y="178"/>
                  </a:lnTo>
                  <a:lnTo>
                    <a:pt x="297" y="218"/>
                  </a:lnTo>
                  <a:lnTo>
                    <a:pt x="312" y="193"/>
                  </a:lnTo>
                  <a:lnTo>
                    <a:pt x="322" y="176"/>
                  </a:lnTo>
                  <a:lnTo>
                    <a:pt x="297" y="159"/>
                  </a:lnTo>
                  <a:lnTo>
                    <a:pt x="270" y="151"/>
                  </a:lnTo>
                  <a:lnTo>
                    <a:pt x="250" y="123"/>
                  </a:lnTo>
                  <a:lnTo>
                    <a:pt x="264" y="106"/>
                  </a:lnTo>
                  <a:lnTo>
                    <a:pt x="253" y="84"/>
                  </a:lnTo>
                  <a:lnTo>
                    <a:pt x="212" y="67"/>
                  </a:lnTo>
                  <a:lnTo>
                    <a:pt x="187" y="54"/>
                  </a:lnTo>
                  <a:lnTo>
                    <a:pt x="168" y="22"/>
                  </a:lnTo>
                  <a:lnTo>
                    <a:pt x="117" y="27"/>
                  </a:lnTo>
                  <a:lnTo>
                    <a:pt x="103" y="47"/>
                  </a:lnTo>
                  <a:lnTo>
                    <a:pt x="109" y="2"/>
                  </a:lnTo>
                  <a:lnTo>
                    <a:pt x="75" y="0"/>
                  </a:lnTo>
                  <a:lnTo>
                    <a:pt x="58" y="22"/>
                  </a:lnTo>
                  <a:lnTo>
                    <a:pt x="55" y="40"/>
                  </a:lnTo>
                  <a:lnTo>
                    <a:pt x="37" y="36"/>
                  </a:lnTo>
                  <a:lnTo>
                    <a:pt x="47" y="0"/>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 name="Google Shape;262;p6"/>
            <p:cNvSpPr/>
            <p:nvPr/>
          </p:nvSpPr>
          <p:spPr>
            <a:xfrm>
              <a:off x="1591" y="1615"/>
              <a:ext cx="30" cy="34"/>
            </a:xfrm>
            <a:custGeom>
              <a:rect b="b" l="l" r="r" t="t"/>
              <a:pathLst>
                <a:path extrusionOk="0" h="30" w="27">
                  <a:moveTo>
                    <a:pt x="3" y="29"/>
                  </a:moveTo>
                  <a:lnTo>
                    <a:pt x="2" y="29"/>
                  </a:lnTo>
                  <a:lnTo>
                    <a:pt x="1" y="28"/>
                  </a:lnTo>
                  <a:lnTo>
                    <a:pt x="0" y="28"/>
                  </a:lnTo>
                  <a:lnTo>
                    <a:pt x="0" y="27"/>
                  </a:lnTo>
                  <a:lnTo>
                    <a:pt x="1" y="25"/>
                  </a:lnTo>
                  <a:lnTo>
                    <a:pt x="2" y="24"/>
                  </a:lnTo>
                  <a:lnTo>
                    <a:pt x="2" y="22"/>
                  </a:lnTo>
                  <a:lnTo>
                    <a:pt x="3" y="20"/>
                  </a:lnTo>
                  <a:lnTo>
                    <a:pt x="3" y="18"/>
                  </a:lnTo>
                  <a:lnTo>
                    <a:pt x="3" y="17"/>
                  </a:lnTo>
                  <a:lnTo>
                    <a:pt x="3" y="14"/>
                  </a:lnTo>
                  <a:lnTo>
                    <a:pt x="3" y="12"/>
                  </a:lnTo>
                  <a:lnTo>
                    <a:pt x="4" y="11"/>
                  </a:lnTo>
                  <a:lnTo>
                    <a:pt x="4" y="10"/>
                  </a:lnTo>
                  <a:lnTo>
                    <a:pt x="5" y="7"/>
                  </a:lnTo>
                  <a:lnTo>
                    <a:pt x="6" y="7"/>
                  </a:lnTo>
                  <a:lnTo>
                    <a:pt x="7" y="5"/>
                  </a:lnTo>
                  <a:lnTo>
                    <a:pt x="7" y="4"/>
                  </a:lnTo>
                  <a:lnTo>
                    <a:pt x="9" y="3"/>
                  </a:lnTo>
                  <a:lnTo>
                    <a:pt x="10" y="2"/>
                  </a:lnTo>
                  <a:lnTo>
                    <a:pt x="11" y="2"/>
                  </a:lnTo>
                  <a:lnTo>
                    <a:pt x="12" y="1"/>
                  </a:lnTo>
                  <a:lnTo>
                    <a:pt x="14" y="1"/>
                  </a:lnTo>
                  <a:lnTo>
                    <a:pt x="15" y="0"/>
                  </a:lnTo>
                  <a:lnTo>
                    <a:pt x="16" y="1"/>
                  </a:lnTo>
                  <a:lnTo>
                    <a:pt x="18" y="1"/>
                  </a:lnTo>
                  <a:lnTo>
                    <a:pt x="19" y="2"/>
                  </a:lnTo>
                  <a:lnTo>
                    <a:pt x="21" y="2"/>
                  </a:lnTo>
                  <a:lnTo>
                    <a:pt x="23" y="3"/>
                  </a:lnTo>
                  <a:lnTo>
                    <a:pt x="23" y="4"/>
                  </a:lnTo>
                  <a:lnTo>
                    <a:pt x="23" y="5"/>
                  </a:lnTo>
                  <a:lnTo>
                    <a:pt x="24" y="7"/>
                  </a:lnTo>
                  <a:lnTo>
                    <a:pt x="25" y="7"/>
                  </a:lnTo>
                  <a:lnTo>
                    <a:pt x="26" y="10"/>
                  </a:lnTo>
                  <a:lnTo>
                    <a:pt x="26" y="11"/>
                  </a:lnTo>
                  <a:lnTo>
                    <a:pt x="26" y="12"/>
                  </a:lnTo>
                  <a:lnTo>
                    <a:pt x="26" y="14"/>
                  </a:lnTo>
                  <a:lnTo>
                    <a:pt x="25" y="17"/>
                  </a:lnTo>
                  <a:lnTo>
                    <a:pt x="23" y="18"/>
                  </a:lnTo>
                  <a:lnTo>
                    <a:pt x="22" y="20"/>
                  </a:lnTo>
                  <a:lnTo>
                    <a:pt x="19" y="22"/>
                  </a:lnTo>
                  <a:lnTo>
                    <a:pt x="16" y="24"/>
                  </a:lnTo>
                  <a:lnTo>
                    <a:pt x="15" y="25"/>
                  </a:lnTo>
                  <a:lnTo>
                    <a:pt x="11" y="27"/>
                  </a:lnTo>
                  <a:lnTo>
                    <a:pt x="9" y="28"/>
                  </a:lnTo>
                  <a:lnTo>
                    <a:pt x="7" y="28"/>
                  </a:lnTo>
                  <a:lnTo>
                    <a:pt x="4" y="29"/>
                  </a:lnTo>
                  <a:lnTo>
                    <a:pt x="3" y="29"/>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 name="Google Shape;263;p6"/>
            <p:cNvSpPr/>
            <p:nvPr/>
          </p:nvSpPr>
          <p:spPr>
            <a:xfrm>
              <a:off x="1574" y="1570"/>
              <a:ext cx="17" cy="34"/>
            </a:xfrm>
            <a:custGeom>
              <a:rect b="b" l="l" r="r" t="t"/>
              <a:pathLst>
                <a:path extrusionOk="0" h="31" w="15">
                  <a:moveTo>
                    <a:pt x="7" y="30"/>
                  </a:moveTo>
                  <a:lnTo>
                    <a:pt x="6" y="30"/>
                  </a:lnTo>
                  <a:lnTo>
                    <a:pt x="4" y="29"/>
                  </a:lnTo>
                  <a:lnTo>
                    <a:pt x="4" y="27"/>
                  </a:lnTo>
                  <a:lnTo>
                    <a:pt x="3" y="26"/>
                  </a:lnTo>
                  <a:lnTo>
                    <a:pt x="2" y="26"/>
                  </a:lnTo>
                  <a:lnTo>
                    <a:pt x="2" y="24"/>
                  </a:lnTo>
                  <a:lnTo>
                    <a:pt x="2" y="22"/>
                  </a:lnTo>
                  <a:lnTo>
                    <a:pt x="1" y="20"/>
                  </a:lnTo>
                  <a:lnTo>
                    <a:pt x="1" y="19"/>
                  </a:lnTo>
                  <a:lnTo>
                    <a:pt x="1" y="17"/>
                  </a:lnTo>
                  <a:lnTo>
                    <a:pt x="0" y="14"/>
                  </a:lnTo>
                  <a:lnTo>
                    <a:pt x="1" y="13"/>
                  </a:lnTo>
                  <a:lnTo>
                    <a:pt x="1" y="11"/>
                  </a:lnTo>
                  <a:lnTo>
                    <a:pt x="1" y="10"/>
                  </a:lnTo>
                  <a:lnTo>
                    <a:pt x="2" y="7"/>
                  </a:lnTo>
                  <a:lnTo>
                    <a:pt x="2" y="6"/>
                  </a:lnTo>
                  <a:lnTo>
                    <a:pt x="2" y="4"/>
                  </a:lnTo>
                  <a:lnTo>
                    <a:pt x="3" y="4"/>
                  </a:lnTo>
                  <a:lnTo>
                    <a:pt x="4" y="3"/>
                  </a:lnTo>
                  <a:lnTo>
                    <a:pt x="4" y="2"/>
                  </a:lnTo>
                  <a:lnTo>
                    <a:pt x="6" y="1"/>
                  </a:lnTo>
                  <a:lnTo>
                    <a:pt x="7" y="1"/>
                  </a:lnTo>
                  <a:lnTo>
                    <a:pt x="7" y="0"/>
                  </a:lnTo>
                  <a:lnTo>
                    <a:pt x="8" y="1"/>
                  </a:lnTo>
                  <a:lnTo>
                    <a:pt x="9" y="1"/>
                  </a:lnTo>
                  <a:lnTo>
                    <a:pt x="11" y="2"/>
                  </a:lnTo>
                  <a:lnTo>
                    <a:pt x="11" y="3"/>
                  </a:lnTo>
                  <a:lnTo>
                    <a:pt x="12" y="4"/>
                  </a:lnTo>
                  <a:lnTo>
                    <a:pt x="13" y="6"/>
                  </a:lnTo>
                  <a:lnTo>
                    <a:pt x="13" y="7"/>
                  </a:lnTo>
                  <a:lnTo>
                    <a:pt x="14" y="10"/>
                  </a:lnTo>
                  <a:lnTo>
                    <a:pt x="14" y="11"/>
                  </a:lnTo>
                  <a:lnTo>
                    <a:pt x="14" y="13"/>
                  </a:lnTo>
                  <a:lnTo>
                    <a:pt x="14" y="14"/>
                  </a:lnTo>
                  <a:lnTo>
                    <a:pt x="14" y="17"/>
                  </a:lnTo>
                  <a:lnTo>
                    <a:pt x="14" y="19"/>
                  </a:lnTo>
                  <a:lnTo>
                    <a:pt x="14" y="20"/>
                  </a:lnTo>
                  <a:lnTo>
                    <a:pt x="13" y="22"/>
                  </a:lnTo>
                  <a:lnTo>
                    <a:pt x="13" y="24"/>
                  </a:lnTo>
                  <a:lnTo>
                    <a:pt x="12" y="26"/>
                  </a:lnTo>
                  <a:lnTo>
                    <a:pt x="11" y="27"/>
                  </a:lnTo>
                  <a:lnTo>
                    <a:pt x="11" y="29"/>
                  </a:lnTo>
                  <a:lnTo>
                    <a:pt x="9" y="30"/>
                  </a:lnTo>
                  <a:lnTo>
                    <a:pt x="8" y="30"/>
                  </a:lnTo>
                  <a:lnTo>
                    <a:pt x="7" y="30"/>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 name="Google Shape;264;p6"/>
            <p:cNvSpPr/>
            <p:nvPr/>
          </p:nvSpPr>
          <p:spPr>
            <a:xfrm>
              <a:off x="1449" y="1689"/>
              <a:ext cx="66" cy="58"/>
            </a:xfrm>
            <a:custGeom>
              <a:rect b="b" l="l" r="r" t="t"/>
              <a:pathLst>
                <a:path extrusionOk="0" h="51" w="59">
                  <a:moveTo>
                    <a:pt x="26" y="0"/>
                  </a:moveTo>
                  <a:lnTo>
                    <a:pt x="50" y="8"/>
                  </a:lnTo>
                  <a:lnTo>
                    <a:pt x="58" y="23"/>
                  </a:lnTo>
                  <a:lnTo>
                    <a:pt x="38" y="31"/>
                  </a:lnTo>
                  <a:lnTo>
                    <a:pt x="15" y="50"/>
                  </a:lnTo>
                  <a:lnTo>
                    <a:pt x="0" y="31"/>
                  </a:lnTo>
                  <a:lnTo>
                    <a:pt x="3" y="10"/>
                  </a:lnTo>
                  <a:lnTo>
                    <a:pt x="26" y="0"/>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5" name="Google Shape;265;p6"/>
            <p:cNvSpPr/>
            <p:nvPr/>
          </p:nvSpPr>
          <p:spPr>
            <a:xfrm>
              <a:off x="1281" y="1364"/>
              <a:ext cx="79" cy="52"/>
            </a:xfrm>
            <a:custGeom>
              <a:rect b="b" l="l" r="r" t="t"/>
              <a:pathLst>
                <a:path extrusionOk="0" h="46" w="71">
                  <a:moveTo>
                    <a:pt x="30" y="18"/>
                  </a:moveTo>
                  <a:lnTo>
                    <a:pt x="50" y="5"/>
                  </a:lnTo>
                  <a:lnTo>
                    <a:pt x="70" y="7"/>
                  </a:lnTo>
                  <a:lnTo>
                    <a:pt x="68" y="37"/>
                  </a:lnTo>
                  <a:lnTo>
                    <a:pt x="26" y="45"/>
                  </a:lnTo>
                  <a:lnTo>
                    <a:pt x="13" y="30"/>
                  </a:lnTo>
                  <a:lnTo>
                    <a:pt x="0" y="10"/>
                  </a:lnTo>
                  <a:lnTo>
                    <a:pt x="10" y="0"/>
                  </a:lnTo>
                  <a:lnTo>
                    <a:pt x="22" y="14"/>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6" name="Google Shape;266;p6"/>
            <p:cNvSpPr/>
            <p:nvPr/>
          </p:nvSpPr>
          <p:spPr>
            <a:xfrm>
              <a:off x="1382" y="1295"/>
              <a:ext cx="40" cy="42"/>
            </a:xfrm>
            <a:custGeom>
              <a:rect b="b" l="l" r="r" t="t"/>
              <a:pathLst>
                <a:path extrusionOk="0" h="37" w="36">
                  <a:moveTo>
                    <a:pt x="0" y="7"/>
                  </a:moveTo>
                  <a:lnTo>
                    <a:pt x="0" y="25"/>
                  </a:lnTo>
                  <a:lnTo>
                    <a:pt x="13" y="36"/>
                  </a:lnTo>
                  <a:lnTo>
                    <a:pt x="27" y="34"/>
                  </a:lnTo>
                  <a:lnTo>
                    <a:pt x="35" y="17"/>
                  </a:lnTo>
                  <a:lnTo>
                    <a:pt x="23" y="0"/>
                  </a:lnTo>
                  <a:lnTo>
                    <a:pt x="0" y="7"/>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7" name="Google Shape;267;p6"/>
            <p:cNvSpPr/>
            <p:nvPr/>
          </p:nvSpPr>
          <p:spPr>
            <a:xfrm>
              <a:off x="1375" y="1253"/>
              <a:ext cx="28" cy="23"/>
            </a:xfrm>
            <a:custGeom>
              <a:rect b="b" l="l" r="r" t="t"/>
              <a:pathLst>
                <a:path extrusionOk="0" h="21" w="25">
                  <a:moveTo>
                    <a:pt x="2" y="0"/>
                  </a:moveTo>
                  <a:lnTo>
                    <a:pt x="0" y="20"/>
                  </a:lnTo>
                  <a:lnTo>
                    <a:pt x="19" y="20"/>
                  </a:lnTo>
                  <a:lnTo>
                    <a:pt x="24" y="5"/>
                  </a:lnTo>
                  <a:lnTo>
                    <a:pt x="2" y="0"/>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8" name="Google Shape;268;p6"/>
            <p:cNvSpPr/>
            <p:nvPr/>
          </p:nvSpPr>
          <p:spPr>
            <a:xfrm>
              <a:off x="1433" y="1217"/>
              <a:ext cx="93" cy="99"/>
            </a:xfrm>
            <a:custGeom>
              <a:rect b="b" l="l" r="r" t="t"/>
              <a:pathLst>
                <a:path extrusionOk="0" h="89" w="83">
                  <a:moveTo>
                    <a:pt x="27" y="0"/>
                  </a:moveTo>
                  <a:lnTo>
                    <a:pt x="15" y="18"/>
                  </a:lnTo>
                  <a:lnTo>
                    <a:pt x="0" y="35"/>
                  </a:lnTo>
                  <a:lnTo>
                    <a:pt x="2" y="56"/>
                  </a:lnTo>
                  <a:lnTo>
                    <a:pt x="20" y="56"/>
                  </a:lnTo>
                  <a:lnTo>
                    <a:pt x="17" y="67"/>
                  </a:lnTo>
                  <a:lnTo>
                    <a:pt x="22" y="83"/>
                  </a:lnTo>
                  <a:lnTo>
                    <a:pt x="67" y="88"/>
                  </a:lnTo>
                  <a:lnTo>
                    <a:pt x="80" y="70"/>
                  </a:lnTo>
                  <a:lnTo>
                    <a:pt x="82" y="43"/>
                  </a:lnTo>
                  <a:lnTo>
                    <a:pt x="65" y="20"/>
                  </a:lnTo>
                  <a:lnTo>
                    <a:pt x="27" y="0"/>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9" name="Google Shape;269;p6"/>
            <p:cNvSpPr/>
            <p:nvPr/>
          </p:nvSpPr>
          <p:spPr>
            <a:xfrm>
              <a:off x="1487" y="1160"/>
              <a:ext cx="395" cy="226"/>
            </a:xfrm>
            <a:custGeom>
              <a:rect b="b" l="l" r="r" t="t"/>
              <a:pathLst>
                <a:path extrusionOk="0" h="201" w="353">
                  <a:moveTo>
                    <a:pt x="27" y="37"/>
                  </a:moveTo>
                  <a:lnTo>
                    <a:pt x="34" y="53"/>
                  </a:lnTo>
                  <a:lnTo>
                    <a:pt x="47" y="68"/>
                  </a:lnTo>
                  <a:lnTo>
                    <a:pt x="59" y="72"/>
                  </a:lnTo>
                  <a:lnTo>
                    <a:pt x="85" y="80"/>
                  </a:lnTo>
                  <a:lnTo>
                    <a:pt x="107" y="69"/>
                  </a:lnTo>
                  <a:lnTo>
                    <a:pt x="137" y="62"/>
                  </a:lnTo>
                  <a:lnTo>
                    <a:pt x="148" y="58"/>
                  </a:lnTo>
                  <a:lnTo>
                    <a:pt x="148" y="75"/>
                  </a:lnTo>
                  <a:lnTo>
                    <a:pt x="115" y="82"/>
                  </a:lnTo>
                  <a:lnTo>
                    <a:pt x="95" y="92"/>
                  </a:lnTo>
                  <a:lnTo>
                    <a:pt x="112" y="100"/>
                  </a:lnTo>
                  <a:lnTo>
                    <a:pt x="80" y="100"/>
                  </a:lnTo>
                  <a:lnTo>
                    <a:pt x="64" y="90"/>
                  </a:lnTo>
                  <a:lnTo>
                    <a:pt x="62" y="109"/>
                  </a:lnTo>
                  <a:lnTo>
                    <a:pt x="75" y="127"/>
                  </a:lnTo>
                  <a:lnTo>
                    <a:pt x="59" y="140"/>
                  </a:lnTo>
                  <a:lnTo>
                    <a:pt x="47" y="149"/>
                  </a:lnTo>
                  <a:lnTo>
                    <a:pt x="32" y="160"/>
                  </a:lnTo>
                  <a:lnTo>
                    <a:pt x="25" y="172"/>
                  </a:lnTo>
                  <a:lnTo>
                    <a:pt x="0" y="167"/>
                  </a:lnTo>
                  <a:lnTo>
                    <a:pt x="12" y="189"/>
                  </a:lnTo>
                  <a:lnTo>
                    <a:pt x="81" y="200"/>
                  </a:lnTo>
                  <a:lnTo>
                    <a:pt x="121" y="192"/>
                  </a:lnTo>
                  <a:lnTo>
                    <a:pt x="140" y="172"/>
                  </a:lnTo>
                  <a:lnTo>
                    <a:pt x="125" y="153"/>
                  </a:lnTo>
                  <a:lnTo>
                    <a:pt x="140" y="147"/>
                  </a:lnTo>
                  <a:lnTo>
                    <a:pt x="157" y="142"/>
                  </a:lnTo>
                  <a:lnTo>
                    <a:pt x="182" y="117"/>
                  </a:lnTo>
                  <a:lnTo>
                    <a:pt x="189" y="105"/>
                  </a:lnTo>
                  <a:lnTo>
                    <a:pt x="210" y="92"/>
                  </a:lnTo>
                  <a:lnTo>
                    <a:pt x="237" y="100"/>
                  </a:lnTo>
                  <a:lnTo>
                    <a:pt x="287" y="58"/>
                  </a:lnTo>
                  <a:lnTo>
                    <a:pt x="277" y="40"/>
                  </a:lnTo>
                  <a:lnTo>
                    <a:pt x="322" y="32"/>
                  </a:lnTo>
                  <a:lnTo>
                    <a:pt x="352" y="20"/>
                  </a:lnTo>
                  <a:lnTo>
                    <a:pt x="335" y="3"/>
                  </a:lnTo>
                  <a:lnTo>
                    <a:pt x="305" y="3"/>
                  </a:lnTo>
                  <a:lnTo>
                    <a:pt x="230" y="0"/>
                  </a:lnTo>
                  <a:lnTo>
                    <a:pt x="204" y="20"/>
                  </a:lnTo>
                  <a:lnTo>
                    <a:pt x="182" y="0"/>
                  </a:lnTo>
                  <a:lnTo>
                    <a:pt x="180" y="10"/>
                  </a:lnTo>
                  <a:lnTo>
                    <a:pt x="137" y="7"/>
                  </a:lnTo>
                  <a:lnTo>
                    <a:pt x="117" y="30"/>
                  </a:lnTo>
                  <a:lnTo>
                    <a:pt x="97" y="30"/>
                  </a:lnTo>
                  <a:lnTo>
                    <a:pt x="87" y="18"/>
                  </a:lnTo>
                  <a:lnTo>
                    <a:pt x="64" y="22"/>
                  </a:lnTo>
                  <a:lnTo>
                    <a:pt x="59" y="32"/>
                  </a:lnTo>
                  <a:lnTo>
                    <a:pt x="27" y="37"/>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 name="Google Shape;270;p6"/>
            <p:cNvSpPr/>
            <p:nvPr/>
          </p:nvSpPr>
          <p:spPr>
            <a:xfrm>
              <a:off x="1421" y="1350"/>
              <a:ext cx="178" cy="84"/>
            </a:xfrm>
            <a:custGeom>
              <a:rect b="b" l="l" r="r" t="t"/>
              <a:pathLst>
                <a:path extrusionOk="0" h="75" w="160">
                  <a:moveTo>
                    <a:pt x="20" y="0"/>
                  </a:moveTo>
                  <a:lnTo>
                    <a:pt x="0" y="18"/>
                  </a:lnTo>
                  <a:lnTo>
                    <a:pt x="13" y="35"/>
                  </a:lnTo>
                  <a:lnTo>
                    <a:pt x="35" y="61"/>
                  </a:lnTo>
                  <a:lnTo>
                    <a:pt x="57" y="71"/>
                  </a:lnTo>
                  <a:lnTo>
                    <a:pt x="122" y="64"/>
                  </a:lnTo>
                  <a:lnTo>
                    <a:pt x="159" y="74"/>
                  </a:lnTo>
                  <a:lnTo>
                    <a:pt x="155" y="46"/>
                  </a:lnTo>
                  <a:lnTo>
                    <a:pt x="101" y="43"/>
                  </a:lnTo>
                  <a:lnTo>
                    <a:pt x="54" y="31"/>
                  </a:lnTo>
                  <a:lnTo>
                    <a:pt x="47" y="3"/>
                  </a:lnTo>
                  <a:lnTo>
                    <a:pt x="20" y="0"/>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1" name="Google Shape;271;p6"/>
            <p:cNvSpPr/>
            <p:nvPr/>
          </p:nvSpPr>
          <p:spPr>
            <a:xfrm>
              <a:off x="1379" y="1398"/>
              <a:ext cx="39" cy="26"/>
            </a:xfrm>
            <a:custGeom>
              <a:rect b="b" l="l" r="r" t="t"/>
              <a:pathLst>
                <a:path extrusionOk="0" h="23" w="34">
                  <a:moveTo>
                    <a:pt x="13" y="0"/>
                  </a:moveTo>
                  <a:lnTo>
                    <a:pt x="0" y="15"/>
                  </a:lnTo>
                  <a:lnTo>
                    <a:pt x="18" y="22"/>
                  </a:lnTo>
                  <a:lnTo>
                    <a:pt x="33" y="15"/>
                  </a:lnTo>
                  <a:lnTo>
                    <a:pt x="30" y="2"/>
                  </a:lnTo>
                  <a:lnTo>
                    <a:pt x="13" y="0"/>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2" name="Google Shape;272;p6"/>
            <p:cNvSpPr/>
            <p:nvPr/>
          </p:nvSpPr>
          <p:spPr>
            <a:xfrm>
              <a:off x="1724" y="1135"/>
              <a:ext cx="808" cy="682"/>
            </a:xfrm>
            <a:custGeom>
              <a:rect b="b" l="l" r="r" t="t"/>
              <a:pathLst>
                <a:path extrusionOk="0" h="608" w="720">
                  <a:moveTo>
                    <a:pt x="150" y="65"/>
                  </a:moveTo>
                  <a:lnTo>
                    <a:pt x="138" y="83"/>
                  </a:lnTo>
                  <a:lnTo>
                    <a:pt x="95" y="92"/>
                  </a:lnTo>
                  <a:lnTo>
                    <a:pt x="93" y="123"/>
                  </a:lnTo>
                  <a:lnTo>
                    <a:pt x="60" y="132"/>
                  </a:lnTo>
                  <a:lnTo>
                    <a:pt x="31" y="155"/>
                  </a:lnTo>
                  <a:lnTo>
                    <a:pt x="0" y="164"/>
                  </a:lnTo>
                  <a:lnTo>
                    <a:pt x="3" y="175"/>
                  </a:lnTo>
                  <a:lnTo>
                    <a:pt x="55" y="172"/>
                  </a:lnTo>
                  <a:lnTo>
                    <a:pt x="65" y="187"/>
                  </a:lnTo>
                  <a:lnTo>
                    <a:pt x="42" y="192"/>
                  </a:lnTo>
                  <a:lnTo>
                    <a:pt x="20" y="195"/>
                  </a:lnTo>
                  <a:lnTo>
                    <a:pt x="55" y="220"/>
                  </a:lnTo>
                  <a:lnTo>
                    <a:pt x="143" y="220"/>
                  </a:lnTo>
                  <a:lnTo>
                    <a:pt x="166" y="245"/>
                  </a:lnTo>
                  <a:lnTo>
                    <a:pt x="180" y="285"/>
                  </a:lnTo>
                  <a:lnTo>
                    <a:pt x="188" y="326"/>
                  </a:lnTo>
                  <a:lnTo>
                    <a:pt x="190" y="342"/>
                  </a:lnTo>
                  <a:lnTo>
                    <a:pt x="211" y="332"/>
                  </a:lnTo>
                  <a:lnTo>
                    <a:pt x="219" y="354"/>
                  </a:lnTo>
                  <a:lnTo>
                    <a:pt x="193" y="363"/>
                  </a:lnTo>
                  <a:lnTo>
                    <a:pt x="227" y="377"/>
                  </a:lnTo>
                  <a:lnTo>
                    <a:pt x="222" y="407"/>
                  </a:lnTo>
                  <a:lnTo>
                    <a:pt x="195" y="422"/>
                  </a:lnTo>
                  <a:lnTo>
                    <a:pt x="188" y="445"/>
                  </a:lnTo>
                  <a:lnTo>
                    <a:pt x="200" y="490"/>
                  </a:lnTo>
                  <a:lnTo>
                    <a:pt x="218" y="537"/>
                  </a:lnTo>
                  <a:lnTo>
                    <a:pt x="240" y="582"/>
                  </a:lnTo>
                  <a:lnTo>
                    <a:pt x="266" y="588"/>
                  </a:lnTo>
                  <a:lnTo>
                    <a:pt x="278" y="607"/>
                  </a:lnTo>
                  <a:lnTo>
                    <a:pt x="301" y="602"/>
                  </a:lnTo>
                  <a:lnTo>
                    <a:pt x="325" y="540"/>
                  </a:lnTo>
                  <a:lnTo>
                    <a:pt x="343" y="517"/>
                  </a:lnTo>
                  <a:lnTo>
                    <a:pt x="345" y="485"/>
                  </a:lnTo>
                  <a:lnTo>
                    <a:pt x="388" y="475"/>
                  </a:lnTo>
                  <a:lnTo>
                    <a:pt x="433" y="465"/>
                  </a:lnTo>
                  <a:lnTo>
                    <a:pt x="456" y="420"/>
                  </a:lnTo>
                  <a:lnTo>
                    <a:pt x="510" y="425"/>
                  </a:lnTo>
                  <a:lnTo>
                    <a:pt x="558" y="393"/>
                  </a:lnTo>
                  <a:lnTo>
                    <a:pt x="581" y="367"/>
                  </a:lnTo>
                  <a:lnTo>
                    <a:pt x="556" y="359"/>
                  </a:lnTo>
                  <a:lnTo>
                    <a:pt x="525" y="354"/>
                  </a:lnTo>
                  <a:lnTo>
                    <a:pt x="531" y="337"/>
                  </a:lnTo>
                  <a:lnTo>
                    <a:pt x="548" y="332"/>
                  </a:lnTo>
                  <a:lnTo>
                    <a:pt x="569" y="348"/>
                  </a:lnTo>
                  <a:lnTo>
                    <a:pt x="588" y="358"/>
                  </a:lnTo>
                  <a:lnTo>
                    <a:pt x="598" y="342"/>
                  </a:lnTo>
                  <a:lnTo>
                    <a:pt x="586" y="318"/>
                  </a:lnTo>
                  <a:lnTo>
                    <a:pt x="558" y="307"/>
                  </a:lnTo>
                  <a:lnTo>
                    <a:pt x="561" y="290"/>
                  </a:lnTo>
                  <a:lnTo>
                    <a:pt x="581" y="290"/>
                  </a:lnTo>
                  <a:lnTo>
                    <a:pt x="588" y="298"/>
                  </a:lnTo>
                  <a:lnTo>
                    <a:pt x="596" y="285"/>
                  </a:lnTo>
                  <a:lnTo>
                    <a:pt x="616" y="280"/>
                  </a:lnTo>
                  <a:lnTo>
                    <a:pt x="609" y="267"/>
                  </a:lnTo>
                  <a:lnTo>
                    <a:pt x="626" y="267"/>
                  </a:lnTo>
                  <a:lnTo>
                    <a:pt x="641" y="253"/>
                  </a:lnTo>
                  <a:lnTo>
                    <a:pt x="646" y="237"/>
                  </a:lnTo>
                  <a:lnTo>
                    <a:pt x="624" y="227"/>
                  </a:lnTo>
                  <a:lnTo>
                    <a:pt x="621" y="210"/>
                  </a:lnTo>
                  <a:lnTo>
                    <a:pt x="631" y="198"/>
                  </a:lnTo>
                  <a:lnTo>
                    <a:pt x="643" y="195"/>
                  </a:lnTo>
                  <a:lnTo>
                    <a:pt x="641" y="172"/>
                  </a:lnTo>
                  <a:lnTo>
                    <a:pt x="598" y="168"/>
                  </a:lnTo>
                  <a:lnTo>
                    <a:pt x="609" y="142"/>
                  </a:lnTo>
                  <a:lnTo>
                    <a:pt x="631" y="128"/>
                  </a:lnTo>
                  <a:lnTo>
                    <a:pt x="643" y="117"/>
                  </a:lnTo>
                  <a:lnTo>
                    <a:pt x="618" y="105"/>
                  </a:lnTo>
                  <a:lnTo>
                    <a:pt x="636" y="97"/>
                  </a:lnTo>
                  <a:lnTo>
                    <a:pt x="651" y="95"/>
                  </a:lnTo>
                  <a:lnTo>
                    <a:pt x="686" y="85"/>
                  </a:lnTo>
                  <a:lnTo>
                    <a:pt x="719" y="63"/>
                  </a:lnTo>
                  <a:lnTo>
                    <a:pt x="656" y="58"/>
                  </a:lnTo>
                  <a:lnTo>
                    <a:pt x="624" y="68"/>
                  </a:lnTo>
                  <a:lnTo>
                    <a:pt x="578" y="91"/>
                  </a:lnTo>
                  <a:lnTo>
                    <a:pt x="601" y="50"/>
                  </a:lnTo>
                  <a:lnTo>
                    <a:pt x="550" y="68"/>
                  </a:lnTo>
                  <a:lnTo>
                    <a:pt x="553" y="45"/>
                  </a:lnTo>
                  <a:lnTo>
                    <a:pt x="470" y="53"/>
                  </a:lnTo>
                  <a:lnTo>
                    <a:pt x="518" y="37"/>
                  </a:lnTo>
                  <a:lnTo>
                    <a:pt x="578" y="28"/>
                  </a:lnTo>
                  <a:lnTo>
                    <a:pt x="598" y="23"/>
                  </a:lnTo>
                  <a:lnTo>
                    <a:pt x="558" y="8"/>
                  </a:lnTo>
                  <a:lnTo>
                    <a:pt x="470" y="20"/>
                  </a:lnTo>
                  <a:lnTo>
                    <a:pt x="518" y="0"/>
                  </a:lnTo>
                  <a:lnTo>
                    <a:pt x="413" y="3"/>
                  </a:lnTo>
                  <a:lnTo>
                    <a:pt x="383" y="30"/>
                  </a:lnTo>
                  <a:lnTo>
                    <a:pt x="340" y="15"/>
                  </a:lnTo>
                  <a:lnTo>
                    <a:pt x="340" y="36"/>
                  </a:lnTo>
                  <a:lnTo>
                    <a:pt x="333" y="58"/>
                  </a:lnTo>
                  <a:lnTo>
                    <a:pt x="318" y="41"/>
                  </a:lnTo>
                  <a:lnTo>
                    <a:pt x="303" y="41"/>
                  </a:lnTo>
                  <a:lnTo>
                    <a:pt x="283" y="41"/>
                  </a:lnTo>
                  <a:lnTo>
                    <a:pt x="283" y="65"/>
                  </a:lnTo>
                  <a:lnTo>
                    <a:pt x="261" y="65"/>
                  </a:lnTo>
                  <a:lnTo>
                    <a:pt x="258" y="45"/>
                  </a:lnTo>
                  <a:lnTo>
                    <a:pt x="235" y="43"/>
                  </a:lnTo>
                  <a:lnTo>
                    <a:pt x="240" y="55"/>
                  </a:lnTo>
                  <a:lnTo>
                    <a:pt x="200" y="41"/>
                  </a:lnTo>
                  <a:lnTo>
                    <a:pt x="183" y="50"/>
                  </a:lnTo>
                  <a:lnTo>
                    <a:pt x="167" y="50"/>
                  </a:lnTo>
                  <a:lnTo>
                    <a:pt x="150" y="65"/>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 name="Google Shape;273;p6"/>
            <p:cNvSpPr/>
            <p:nvPr/>
          </p:nvSpPr>
          <p:spPr>
            <a:xfrm>
              <a:off x="2556" y="1520"/>
              <a:ext cx="26" cy="33"/>
            </a:xfrm>
            <a:custGeom>
              <a:rect b="b" l="l" r="r" t="t"/>
              <a:pathLst>
                <a:path extrusionOk="0" h="29" w="24">
                  <a:moveTo>
                    <a:pt x="8" y="0"/>
                  </a:moveTo>
                  <a:lnTo>
                    <a:pt x="0" y="28"/>
                  </a:lnTo>
                  <a:lnTo>
                    <a:pt x="23" y="10"/>
                  </a:lnTo>
                  <a:lnTo>
                    <a:pt x="8" y="0"/>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4" name="Google Shape;274;p6"/>
            <p:cNvSpPr/>
            <p:nvPr/>
          </p:nvSpPr>
          <p:spPr>
            <a:xfrm>
              <a:off x="1353" y="2612"/>
              <a:ext cx="166" cy="73"/>
            </a:xfrm>
            <a:custGeom>
              <a:rect b="b" l="l" r="r" t="t"/>
              <a:pathLst>
                <a:path extrusionOk="0" h="65" w="148">
                  <a:moveTo>
                    <a:pt x="0" y="19"/>
                  </a:moveTo>
                  <a:lnTo>
                    <a:pt x="14" y="6"/>
                  </a:lnTo>
                  <a:lnTo>
                    <a:pt x="26" y="0"/>
                  </a:lnTo>
                  <a:lnTo>
                    <a:pt x="46" y="3"/>
                  </a:lnTo>
                  <a:lnTo>
                    <a:pt x="74" y="9"/>
                  </a:lnTo>
                  <a:lnTo>
                    <a:pt x="100" y="23"/>
                  </a:lnTo>
                  <a:lnTo>
                    <a:pt x="140" y="42"/>
                  </a:lnTo>
                  <a:lnTo>
                    <a:pt x="147" y="52"/>
                  </a:lnTo>
                  <a:lnTo>
                    <a:pt x="127" y="64"/>
                  </a:lnTo>
                  <a:lnTo>
                    <a:pt x="96" y="61"/>
                  </a:lnTo>
                  <a:lnTo>
                    <a:pt x="100" y="45"/>
                  </a:lnTo>
                  <a:lnTo>
                    <a:pt x="90" y="35"/>
                  </a:lnTo>
                  <a:lnTo>
                    <a:pt x="68" y="20"/>
                  </a:lnTo>
                  <a:lnTo>
                    <a:pt x="60" y="17"/>
                  </a:lnTo>
                  <a:lnTo>
                    <a:pt x="17" y="13"/>
                  </a:lnTo>
                  <a:lnTo>
                    <a:pt x="0" y="19"/>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5" name="Google Shape;275;p6"/>
            <p:cNvSpPr/>
            <p:nvPr/>
          </p:nvSpPr>
          <p:spPr>
            <a:xfrm>
              <a:off x="1359" y="2865"/>
              <a:ext cx="97" cy="54"/>
            </a:xfrm>
            <a:custGeom>
              <a:rect b="b" l="l" r="r" t="t"/>
              <a:pathLst>
                <a:path extrusionOk="0" h="49" w="87">
                  <a:moveTo>
                    <a:pt x="13" y="4"/>
                  </a:moveTo>
                  <a:lnTo>
                    <a:pt x="0" y="11"/>
                  </a:lnTo>
                  <a:lnTo>
                    <a:pt x="1" y="26"/>
                  </a:lnTo>
                  <a:lnTo>
                    <a:pt x="30" y="30"/>
                  </a:lnTo>
                  <a:lnTo>
                    <a:pt x="41" y="40"/>
                  </a:lnTo>
                  <a:lnTo>
                    <a:pt x="54" y="33"/>
                  </a:lnTo>
                  <a:lnTo>
                    <a:pt x="49" y="22"/>
                  </a:lnTo>
                  <a:lnTo>
                    <a:pt x="63" y="21"/>
                  </a:lnTo>
                  <a:lnTo>
                    <a:pt x="77" y="37"/>
                  </a:lnTo>
                  <a:lnTo>
                    <a:pt x="83" y="48"/>
                  </a:lnTo>
                  <a:lnTo>
                    <a:pt x="86" y="17"/>
                  </a:lnTo>
                  <a:lnTo>
                    <a:pt x="67" y="4"/>
                  </a:lnTo>
                  <a:lnTo>
                    <a:pt x="52" y="0"/>
                  </a:lnTo>
                  <a:lnTo>
                    <a:pt x="40" y="11"/>
                  </a:lnTo>
                  <a:lnTo>
                    <a:pt x="13" y="4"/>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6" name="Google Shape;276;p6"/>
            <p:cNvSpPr/>
            <p:nvPr/>
          </p:nvSpPr>
          <p:spPr>
            <a:xfrm>
              <a:off x="1396" y="3024"/>
              <a:ext cx="123" cy="114"/>
            </a:xfrm>
            <a:custGeom>
              <a:rect b="b" l="l" r="r" t="t"/>
              <a:pathLst>
                <a:path extrusionOk="0" h="101" w="110">
                  <a:moveTo>
                    <a:pt x="109" y="47"/>
                  </a:moveTo>
                  <a:lnTo>
                    <a:pt x="96" y="31"/>
                  </a:lnTo>
                  <a:lnTo>
                    <a:pt x="81" y="20"/>
                  </a:lnTo>
                  <a:lnTo>
                    <a:pt x="70" y="11"/>
                  </a:lnTo>
                  <a:lnTo>
                    <a:pt x="47" y="12"/>
                  </a:lnTo>
                  <a:lnTo>
                    <a:pt x="26" y="0"/>
                  </a:lnTo>
                  <a:lnTo>
                    <a:pt x="14" y="6"/>
                  </a:lnTo>
                  <a:lnTo>
                    <a:pt x="11" y="23"/>
                  </a:lnTo>
                  <a:lnTo>
                    <a:pt x="4" y="32"/>
                  </a:lnTo>
                  <a:lnTo>
                    <a:pt x="0" y="43"/>
                  </a:lnTo>
                  <a:lnTo>
                    <a:pt x="4" y="54"/>
                  </a:lnTo>
                  <a:lnTo>
                    <a:pt x="14" y="63"/>
                  </a:lnTo>
                  <a:lnTo>
                    <a:pt x="15" y="74"/>
                  </a:lnTo>
                  <a:lnTo>
                    <a:pt x="15" y="89"/>
                  </a:lnTo>
                  <a:lnTo>
                    <a:pt x="26" y="100"/>
                  </a:lnTo>
                  <a:lnTo>
                    <a:pt x="41" y="89"/>
                  </a:lnTo>
                  <a:lnTo>
                    <a:pt x="60" y="75"/>
                  </a:lnTo>
                  <a:lnTo>
                    <a:pt x="101" y="57"/>
                  </a:lnTo>
                  <a:lnTo>
                    <a:pt x="109" y="47"/>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 name="Google Shape;277;p6"/>
            <p:cNvSpPr/>
            <p:nvPr/>
          </p:nvSpPr>
          <p:spPr>
            <a:xfrm>
              <a:off x="1716" y="2885"/>
              <a:ext cx="71" cy="140"/>
            </a:xfrm>
            <a:custGeom>
              <a:rect b="b" l="l" r="r" t="t"/>
              <a:pathLst>
                <a:path extrusionOk="0" h="125" w="64">
                  <a:moveTo>
                    <a:pt x="18" y="0"/>
                  </a:moveTo>
                  <a:lnTo>
                    <a:pt x="18" y="14"/>
                  </a:lnTo>
                  <a:lnTo>
                    <a:pt x="12" y="20"/>
                  </a:lnTo>
                  <a:lnTo>
                    <a:pt x="9" y="28"/>
                  </a:lnTo>
                  <a:lnTo>
                    <a:pt x="1" y="36"/>
                  </a:lnTo>
                  <a:lnTo>
                    <a:pt x="0" y="50"/>
                  </a:lnTo>
                  <a:lnTo>
                    <a:pt x="7" y="59"/>
                  </a:lnTo>
                  <a:lnTo>
                    <a:pt x="7" y="70"/>
                  </a:lnTo>
                  <a:lnTo>
                    <a:pt x="18" y="73"/>
                  </a:lnTo>
                  <a:lnTo>
                    <a:pt x="22" y="90"/>
                  </a:lnTo>
                  <a:lnTo>
                    <a:pt x="18" y="101"/>
                  </a:lnTo>
                  <a:lnTo>
                    <a:pt x="25" y="116"/>
                  </a:lnTo>
                  <a:lnTo>
                    <a:pt x="32" y="124"/>
                  </a:lnTo>
                  <a:lnTo>
                    <a:pt x="41" y="123"/>
                  </a:lnTo>
                  <a:lnTo>
                    <a:pt x="45" y="117"/>
                  </a:lnTo>
                  <a:lnTo>
                    <a:pt x="57" y="116"/>
                  </a:lnTo>
                  <a:lnTo>
                    <a:pt x="60" y="109"/>
                  </a:lnTo>
                  <a:lnTo>
                    <a:pt x="59" y="94"/>
                  </a:lnTo>
                  <a:lnTo>
                    <a:pt x="50" y="89"/>
                  </a:lnTo>
                  <a:lnTo>
                    <a:pt x="45" y="83"/>
                  </a:lnTo>
                  <a:lnTo>
                    <a:pt x="45" y="70"/>
                  </a:lnTo>
                  <a:lnTo>
                    <a:pt x="51" y="65"/>
                  </a:lnTo>
                  <a:lnTo>
                    <a:pt x="61" y="66"/>
                  </a:lnTo>
                  <a:lnTo>
                    <a:pt x="63" y="51"/>
                  </a:lnTo>
                  <a:lnTo>
                    <a:pt x="61" y="36"/>
                  </a:lnTo>
                  <a:lnTo>
                    <a:pt x="55" y="30"/>
                  </a:lnTo>
                  <a:lnTo>
                    <a:pt x="44" y="29"/>
                  </a:lnTo>
                  <a:lnTo>
                    <a:pt x="41" y="15"/>
                  </a:lnTo>
                  <a:lnTo>
                    <a:pt x="33" y="14"/>
                  </a:lnTo>
                  <a:lnTo>
                    <a:pt x="29" y="2"/>
                  </a:lnTo>
                  <a:lnTo>
                    <a:pt x="18" y="0"/>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8" name="Google Shape;278;p6"/>
            <p:cNvSpPr/>
            <p:nvPr/>
          </p:nvSpPr>
          <p:spPr>
            <a:xfrm>
              <a:off x="1765" y="2925"/>
              <a:ext cx="67" cy="92"/>
            </a:xfrm>
            <a:custGeom>
              <a:rect b="b" l="l" r="r" t="t"/>
              <a:pathLst>
                <a:path extrusionOk="0" h="82" w="61">
                  <a:moveTo>
                    <a:pt x="19" y="15"/>
                  </a:moveTo>
                  <a:lnTo>
                    <a:pt x="17" y="30"/>
                  </a:lnTo>
                  <a:lnTo>
                    <a:pt x="7" y="29"/>
                  </a:lnTo>
                  <a:lnTo>
                    <a:pt x="0" y="34"/>
                  </a:lnTo>
                  <a:lnTo>
                    <a:pt x="1" y="47"/>
                  </a:lnTo>
                  <a:lnTo>
                    <a:pt x="6" y="53"/>
                  </a:lnTo>
                  <a:lnTo>
                    <a:pt x="14" y="59"/>
                  </a:lnTo>
                  <a:lnTo>
                    <a:pt x="15" y="73"/>
                  </a:lnTo>
                  <a:lnTo>
                    <a:pt x="13" y="81"/>
                  </a:lnTo>
                  <a:lnTo>
                    <a:pt x="30" y="80"/>
                  </a:lnTo>
                  <a:lnTo>
                    <a:pt x="30" y="67"/>
                  </a:lnTo>
                  <a:lnTo>
                    <a:pt x="52" y="65"/>
                  </a:lnTo>
                  <a:lnTo>
                    <a:pt x="56" y="61"/>
                  </a:lnTo>
                  <a:lnTo>
                    <a:pt x="56" y="19"/>
                  </a:lnTo>
                  <a:lnTo>
                    <a:pt x="60" y="10"/>
                  </a:lnTo>
                  <a:lnTo>
                    <a:pt x="54" y="0"/>
                  </a:lnTo>
                  <a:lnTo>
                    <a:pt x="37" y="0"/>
                  </a:lnTo>
                  <a:lnTo>
                    <a:pt x="32" y="8"/>
                  </a:lnTo>
                  <a:lnTo>
                    <a:pt x="19" y="15"/>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9" name="Google Shape;279;p6"/>
            <p:cNvSpPr/>
            <p:nvPr/>
          </p:nvSpPr>
          <p:spPr>
            <a:xfrm>
              <a:off x="1508" y="2963"/>
              <a:ext cx="644" cy="720"/>
            </a:xfrm>
            <a:custGeom>
              <a:rect b="b" l="l" r="r" t="t"/>
              <a:pathLst>
                <a:path extrusionOk="0" h="641" w="573">
                  <a:moveTo>
                    <a:pt x="89" y="39"/>
                  </a:moveTo>
                  <a:lnTo>
                    <a:pt x="64" y="47"/>
                  </a:lnTo>
                  <a:lnTo>
                    <a:pt x="58" y="58"/>
                  </a:lnTo>
                  <a:lnTo>
                    <a:pt x="66" y="65"/>
                  </a:lnTo>
                  <a:lnTo>
                    <a:pt x="58" y="70"/>
                  </a:lnTo>
                  <a:lnTo>
                    <a:pt x="62" y="98"/>
                  </a:lnTo>
                  <a:lnTo>
                    <a:pt x="62" y="111"/>
                  </a:lnTo>
                  <a:lnTo>
                    <a:pt x="47" y="113"/>
                  </a:lnTo>
                  <a:lnTo>
                    <a:pt x="57" y="131"/>
                  </a:lnTo>
                  <a:lnTo>
                    <a:pt x="53" y="145"/>
                  </a:lnTo>
                  <a:lnTo>
                    <a:pt x="42" y="151"/>
                  </a:lnTo>
                  <a:lnTo>
                    <a:pt x="29" y="147"/>
                  </a:lnTo>
                  <a:lnTo>
                    <a:pt x="19" y="154"/>
                  </a:lnTo>
                  <a:lnTo>
                    <a:pt x="14" y="168"/>
                  </a:lnTo>
                  <a:lnTo>
                    <a:pt x="18" y="178"/>
                  </a:lnTo>
                  <a:lnTo>
                    <a:pt x="11" y="183"/>
                  </a:lnTo>
                  <a:lnTo>
                    <a:pt x="3" y="187"/>
                  </a:lnTo>
                  <a:lnTo>
                    <a:pt x="0" y="201"/>
                  </a:lnTo>
                  <a:lnTo>
                    <a:pt x="3" y="210"/>
                  </a:lnTo>
                  <a:lnTo>
                    <a:pt x="14" y="219"/>
                  </a:lnTo>
                  <a:lnTo>
                    <a:pt x="17" y="228"/>
                  </a:lnTo>
                  <a:lnTo>
                    <a:pt x="27" y="230"/>
                  </a:lnTo>
                  <a:lnTo>
                    <a:pt x="29" y="238"/>
                  </a:lnTo>
                  <a:lnTo>
                    <a:pt x="42" y="241"/>
                  </a:lnTo>
                  <a:lnTo>
                    <a:pt x="53" y="234"/>
                  </a:lnTo>
                  <a:lnTo>
                    <a:pt x="58" y="252"/>
                  </a:lnTo>
                  <a:lnTo>
                    <a:pt x="71" y="259"/>
                  </a:lnTo>
                  <a:lnTo>
                    <a:pt x="81" y="259"/>
                  </a:lnTo>
                  <a:lnTo>
                    <a:pt x="91" y="256"/>
                  </a:lnTo>
                  <a:lnTo>
                    <a:pt x="96" y="252"/>
                  </a:lnTo>
                  <a:lnTo>
                    <a:pt x="99" y="245"/>
                  </a:lnTo>
                  <a:lnTo>
                    <a:pt x="107" y="246"/>
                  </a:lnTo>
                  <a:lnTo>
                    <a:pt x="108" y="235"/>
                  </a:lnTo>
                  <a:lnTo>
                    <a:pt x="128" y="237"/>
                  </a:lnTo>
                  <a:lnTo>
                    <a:pt x="130" y="267"/>
                  </a:lnTo>
                  <a:lnTo>
                    <a:pt x="136" y="277"/>
                  </a:lnTo>
                  <a:lnTo>
                    <a:pt x="138" y="282"/>
                  </a:lnTo>
                  <a:lnTo>
                    <a:pt x="161" y="282"/>
                  </a:lnTo>
                  <a:lnTo>
                    <a:pt x="163" y="286"/>
                  </a:lnTo>
                  <a:lnTo>
                    <a:pt x="173" y="288"/>
                  </a:lnTo>
                  <a:lnTo>
                    <a:pt x="175" y="297"/>
                  </a:lnTo>
                  <a:lnTo>
                    <a:pt x="190" y="299"/>
                  </a:lnTo>
                  <a:lnTo>
                    <a:pt x="197" y="301"/>
                  </a:lnTo>
                  <a:lnTo>
                    <a:pt x="199" y="315"/>
                  </a:lnTo>
                  <a:lnTo>
                    <a:pt x="207" y="316"/>
                  </a:lnTo>
                  <a:lnTo>
                    <a:pt x="199" y="322"/>
                  </a:lnTo>
                  <a:lnTo>
                    <a:pt x="200" y="342"/>
                  </a:lnTo>
                  <a:lnTo>
                    <a:pt x="204" y="343"/>
                  </a:lnTo>
                  <a:lnTo>
                    <a:pt x="209" y="349"/>
                  </a:lnTo>
                  <a:lnTo>
                    <a:pt x="229" y="348"/>
                  </a:lnTo>
                  <a:lnTo>
                    <a:pt x="230" y="359"/>
                  </a:lnTo>
                  <a:lnTo>
                    <a:pt x="238" y="361"/>
                  </a:lnTo>
                  <a:lnTo>
                    <a:pt x="240" y="372"/>
                  </a:lnTo>
                  <a:lnTo>
                    <a:pt x="245" y="376"/>
                  </a:lnTo>
                  <a:lnTo>
                    <a:pt x="243" y="394"/>
                  </a:lnTo>
                  <a:lnTo>
                    <a:pt x="238" y="403"/>
                  </a:lnTo>
                  <a:lnTo>
                    <a:pt x="230" y="405"/>
                  </a:lnTo>
                  <a:lnTo>
                    <a:pt x="231" y="416"/>
                  </a:lnTo>
                  <a:lnTo>
                    <a:pt x="242" y="420"/>
                  </a:lnTo>
                  <a:lnTo>
                    <a:pt x="243" y="431"/>
                  </a:lnTo>
                  <a:lnTo>
                    <a:pt x="257" y="435"/>
                  </a:lnTo>
                  <a:lnTo>
                    <a:pt x="260" y="442"/>
                  </a:lnTo>
                  <a:lnTo>
                    <a:pt x="268" y="445"/>
                  </a:lnTo>
                  <a:lnTo>
                    <a:pt x="281" y="446"/>
                  </a:lnTo>
                  <a:lnTo>
                    <a:pt x="283" y="463"/>
                  </a:lnTo>
                  <a:lnTo>
                    <a:pt x="295" y="464"/>
                  </a:lnTo>
                  <a:lnTo>
                    <a:pt x="297" y="501"/>
                  </a:lnTo>
                  <a:lnTo>
                    <a:pt x="300" y="504"/>
                  </a:lnTo>
                  <a:lnTo>
                    <a:pt x="302" y="520"/>
                  </a:lnTo>
                  <a:lnTo>
                    <a:pt x="309" y="520"/>
                  </a:lnTo>
                  <a:lnTo>
                    <a:pt x="310" y="531"/>
                  </a:lnTo>
                  <a:lnTo>
                    <a:pt x="299" y="533"/>
                  </a:lnTo>
                  <a:lnTo>
                    <a:pt x="292" y="543"/>
                  </a:lnTo>
                  <a:lnTo>
                    <a:pt x="285" y="546"/>
                  </a:lnTo>
                  <a:lnTo>
                    <a:pt x="277" y="557"/>
                  </a:lnTo>
                  <a:lnTo>
                    <a:pt x="269" y="565"/>
                  </a:lnTo>
                  <a:lnTo>
                    <a:pt x="264" y="576"/>
                  </a:lnTo>
                  <a:lnTo>
                    <a:pt x="269" y="584"/>
                  </a:lnTo>
                  <a:lnTo>
                    <a:pt x="283" y="589"/>
                  </a:lnTo>
                  <a:lnTo>
                    <a:pt x="314" y="618"/>
                  </a:lnTo>
                  <a:lnTo>
                    <a:pt x="320" y="629"/>
                  </a:lnTo>
                  <a:lnTo>
                    <a:pt x="323" y="640"/>
                  </a:lnTo>
                  <a:lnTo>
                    <a:pt x="330" y="628"/>
                  </a:lnTo>
                  <a:lnTo>
                    <a:pt x="331" y="611"/>
                  </a:lnTo>
                  <a:lnTo>
                    <a:pt x="335" y="599"/>
                  </a:lnTo>
                  <a:lnTo>
                    <a:pt x="336" y="580"/>
                  </a:lnTo>
                  <a:lnTo>
                    <a:pt x="342" y="581"/>
                  </a:lnTo>
                  <a:lnTo>
                    <a:pt x="345" y="585"/>
                  </a:lnTo>
                  <a:lnTo>
                    <a:pt x="343" y="595"/>
                  </a:lnTo>
                  <a:lnTo>
                    <a:pt x="339" y="603"/>
                  </a:lnTo>
                  <a:lnTo>
                    <a:pt x="353" y="598"/>
                  </a:lnTo>
                  <a:lnTo>
                    <a:pt x="356" y="585"/>
                  </a:lnTo>
                  <a:lnTo>
                    <a:pt x="364" y="578"/>
                  </a:lnTo>
                  <a:lnTo>
                    <a:pt x="362" y="558"/>
                  </a:lnTo>
                  <a:lnTo>
                    <a:pt x="378" y="548"/>
                  </a:lnTo>
                  <a:lnTo>
                    <a:pt x="383" y="500"/>
                  </a:lnTo>
                  <a:lnTo>
                    <a:pt x="386" y="489"/>
                  </a:lnTo>
                  <a:lnTo>
                    <a:pt x="398" y="484"/>
                  </a:lnTo>
                  <a:lnTo>
                    <a:pt x="403" y="476"/>
                  </a:lnTo>
                  <a:lnTo>
                    <a:pt x="411" y="470"/>
                  </a:lnTo>
                  <a:lnTo>
                    <a:pt x="426" y="459"/>
                  </a:lnTo>
                  <a:lnTo>
                    <a:pt x="456" y="455"/>
                  </a:lnTo>
                  <a:lnTo>
                    <a:pt x="459" y="447"/>
                  </a:lnTo>
                  <a:lnTo>
                    <a:pt x="482" y="446"/>
                  </a:lnTo>
                  <a:lnTo>
                    <a:pt x="486" y="420"/>
                  </a:lnTo>
                  <a:lnTo>
                    <a:pt x="493" y="408"/>
                  </a:lnTo>
                  <a:lnTo>
                    <a:pt x="499" y="392"/>
                  </a:lnTo>
                  <a:lnTo>
                    <a:pt x="501" y="365"/>
                  </a:lnTo>
                  <a:lnTo>
                    <a:pt x="508" y="361"/>
                  </a:lnTo>
                  <a:lnTo>
                    <a:pt x="512" y="285"/>
                  </a:lnTo>
                  <a:lnTo>
                    <a:pt x="525" y="280"/>
                  </a:lnTo>
                  <a:lnTo>
                    <a:pt x="525" y="265"/>
                  </a:lnTo>
                  <a:lnTo>
                    <a:pt x="532" y="261"/>
                  </a:lnTo>
                  <a:lnTo>
                    <a:pt x="536" y="247"/>
                  </a:lnTo>
                  <a:lnTo>
                    <a:pt x="543" y="244"/>
                  </a:lnTo>
                  <a:lnTo>
                    <a:pt x="547" y="230"/>
                  </a:lnTo>
                  <a:lnTo>
                    <a:pt x="558" y="226"/>
                  </a:lnTo>
                  <a:lnTo>
                    <a:pt x="558" y="214"/>
                  </a:lnTo>
                  <a:lnTo>
                    <a:pt x="564" y="212"/>
                  </a:lnTo>
                  <a:lnTo>
                    <a:pt x="563" y="198"/>
                  </a:lnTo>
                  <a:lnTo>
                    <a:pt x="569" y="198"/>
                  </a:lnTo>
                  <a:lnTo>
                    <a:pt x="572" y="185"/>
                  </a:lnTo>
                  <a:lnTo>
                    <a:pt x="562" y="184"/>
                  </a:lnTo>
                  <a:lnTo>
                    <a:pt x="559" y="156"/>
                  </a:lnTo>
                  <a:lnTo>
                    <a:pt x="553" y="150"/>
                  </a:lnTo>
                  <a:lnTo>
                    <a:pt x="542" y="148"/>
                  </a:lnTo>
                  <a:lnTo>
                    <a:pt x="533" y="142"/>
                  </a:lnTo>
                  <a:lnTo>
                    <a:pt x="525" y="130"/>
                  </a:lnTo>
                  <a:lnTo>
                    <a:pt x="513" y="130"/>
                  </a:lnTo>
                  <a:lnTo>
                    <a:pt x="510" y="119"/>
                  </a:lnTo>
                  <a:lnTo>
                    <a:pt x="500" y="114"/>
                  </a:lnTo>
                  <a:lnTo>
                    <a:pt x="486" y="114"/>
                  </a:lnTo>
                  <a:lnTo>
                    <a:pt x="472" y="111"/>
                  </a:lnTo>
                  <a:lnTo>
                    <a:pt x="465" y="104"/>
                  </a:lnTo>
                  <a:lnTo>
                    <a:pt x="456" y="109"/>
                  </a:lnTo>
                  <a:lnTo>
                    <a:pt x="447" y="110"/>
                  </a:lnTo>
                  <a:lnTo>
                    <a:pt x="435" y="103"/>
                  </a:lnTo>
                  <a:lnTo>
                    <a:pt x="426" y="92"/>
                  </a:lnTo>
                  <a:lnTo>
                    <a:pt x="414" y="84"/>
                  </a:lnTo>
                  <a:lnTo>
                    <a:pt x="401" y="82"/>
                  </a:lnTo>
                  <a:lnTo>
                    <a:pt x="385" y="84"/>
                  </a:lnTo>
                  <a:lnTo>
                    <a:pt x="375" y="87"/>
                  </a:lnTo>
                  <a:lnTo>
                    <a:pt x="371" y="95"/>
                  </a:lnTo>
                  <a:lnTo>
                    <a:pt x="358" y="102"/>
                  </a:lnTo>
                  <a:lnTo>
                    <a:pt x="364" y="92"/>
                  </a:lnTo>
                  <a:lnTo>
                    <a:pt x="370" y="80"/>
                  </a:lnTo>
                  <a:lnTo>
                    <a:pt x="362" y="74"/>
                  </a:lnTo>
                  <a:lnTo>
                    <a:pt x="351" y="74"/>
                  </a:lnTo>
                  <a:lnTo>
                    <a:pt x="342" y="81"/>
                  </a:lnTo>
                  <a:lnTo>
                    <a:pt x="334" y="90"/>
                  </a:lnTo>
                  <a:lnTo>
                    <a:pt x="327" y="99"/>
                  </a:lnTo>
                  <a:lnTo>
                    <a:pt x="317" y="103"/>
                  </a:lnTo>
                  <a:lnTo>
                    <a:pt x="330" y="81"/>
                  </a:lnTo>
                  <a:lnTo>
                    <a:pt x="338" y="70"/>
                  </a:lnTo>
                  <a:lnTo>
                    <a:pt x="345" y="56"/>
                  </a:lnTo>
                  <a:lnTo>
                    <a:pt x="349" y="48"/>
                  </a:lnTo>
                  <a:lnTo>
                    <a:pt x="338" y="23"/>
                  </a:lnTo>
                  <a:lnTo>
                    <a:pt x="330" y="14"/>
                  </a:lnTo>
                  <a:lnTo>
                    <a:pt x="318" y="14"/>
                  </a:lnTo>
                  <a:lnTo>
                    <a:pt x="310" y="22"/>
                  </a:lnTo>
                  <a:lnTo>
                    <a:pt x="305" y="31"/>
                  </a:lnTo>
                  <a:lnTo>
                    <a:pt x="302" y="40"/>
                  </a:lnTo>
                  <a:lnTo>
                    <a:pt x="286" y="38"/>
                  </a:lnTo>
                  <a:lnTo>
                    <a:pt x="280" y="31"/>
                  </a:lnTo>
                  <a:lnTo>
                    <a:pt x="259" y="33"/>
                  </a:lnTo>
                  <a:lnTo>
                    <a:pt x="258" y="46"/>
                  </a:lnTo>
                  <a:lnTo>
                    <a:pt x="242" y="47"/>
                  </a:lnTo>
                  <a:lnTo>
                    <a:pt x="230" y="47"/>
                  </a:lnTo>
                  <a:lnTo>
                    <a:pt x="225" y="53"/>
                  </a:lnTo>
                  <a:lnTo>
                    <a:pt x="216" y="54"/>
                  </a:lnTo>
                  <a:lnTo>
                    <a:pt x="209" y="46"/>
                  </a:lnTo>
                  <a:lnTo>
                    <a:pt x="202" y="31"/>
                  </a:lnTo>
                  <a:lnTo>
                    <a:pt x="206" y="20"/>
                  </a:lnTo>
                  <a:lnTo>
                    <a:pt x="203" y="3"/>
                  </a:lnTo>
                  <a:lnTo>
                    <a:pt x="191" y="0"/>
                  </a:lnTo>
                  <a:lnTo>
                    <a:pt x="187" y="9"/>
                  </a:lnTo>
                  <a:lnTo>
                    <a:pt x="162" y="11"/>
                  </a:lnTo>
                  <a:lnTo>
                    <a:pt x="154" y="16"/>
                  </a:lnTo>
                  <a:lnTo>
                    <a:pt x="142" y="5"/>
                  </a:lnTo>
                  <a:lnTo>
                    <a:pt x="136" y="7"/>
                  </a:lnTo>
                  <a:lnTo>
                    <a:pt x="132" y="20"/>
                  </a:lnTo>
                  <a:lnTo>
                    <a:pt x="134" y="29"/>
                  </a:lnTo>
                  <a:lnTo>
                    <a:pt x="143" y="36"/>
                  </a:lnTo>
                  <a:lnTo>
                    <a:pt x="144" y="47"/>
                  </a:lnTo>
                  <a:lnTo>
                    <a:pt x="132" y="56"/>
                  </a:lnTo>
                  <a:lnTo>
                    <a:pt x="117" y="58"/>
                  </a:lnTo>
                  <a:lnTo>
                    <a:pt x="106" y="53"/>
                  </a:lnTo>
                  <a:lnTo>
                    <a:pt x="98" y="42"/>
                  </a:lnTo>
                  <a:lnTo>
                    <a:pt x="89" y="39"/>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 name="Google Shape;280;p6"/>
            <p:cNvSpPr/>
            <p:nvPr/>
          </p:nvSpPr>
          <p:spPr>
            <a:xfrm>
              <a:off x="2342" y="1645"/>
              <a:ext cx="148" cy="91"/>
            </a:xfrm>
            <a:custGeom>
              <a:rect b="b" l="l" r="r" t="t"/>
              <a:pathLst>
                <a:path extrusionOk="0" h="81" w="133">
                  <a:moveTo>
                    <a:pt x="40" y="15"/>
                  </a:moveTo>
                  <a:lnTo>
                    <a:pt x="22" y="0"/>
                  </a:lnTo>
                  <a:lnTo>
                    <a:pt x="0" y="25"/>
                  </a:lnTo>
                  <a:lnTo>
                    <a:pt x="2" y="37"/>
                  </a:lnTo>
                  <a:lnTo>
                    <a:pt x="27" y="32"/>
                  </a:lnTo>
                  <a:lnTo>
                    <a:pt x="27" y="52"/>
                  </a:lnTo>
                  <a:lnTo>
                    <a:pt x="19" y="65"/>
                  </a:lnTo>
                  <a:lnTo>
                    <a:pt x="41" y="60"/>
                  </a:lnTo>
                  <a:lnTo>
                    <a:pt x="64" y="71"/>
                  </a:lnTo>
                  <a:lnTo>
                    <a:pt x="72" y="80"/>
                  </a:lnTo>
                  <a:lnTo>
                    <a:pt x="91" y="60"/>
                  </a:lnTo>
                  <a:lnTo>
                    <a:pt x="109" y="60"/>
                  </a:lnTo>
                  <a:lnTo>
                    <a:pt x="127" y="48"/>
                  </a:lnTo>
                  <a:lnTo>
                    <a:pt x="132" y="27"/>
                  </a:lnTo>
                  <a:lnTo>
                    <a:pt x="127" y="4"/>
                  </a:lnTo>
                  <a:lnTo>
                    <a:pt x="102" y="4"/>
                  </a:lnTo>
                  <a:lnTo>
                    <a:pt x="77" y="12"/>
                  </a:lnTo>
                  <a:lnTo>
                    <a:pt x="49" y="3"/>
                  </a:lnTo>
                  <a:lnTo>
                    <a:pt x="40" y="15"/>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 name="Google Shape;281;p6"/>
            <p:cNvSpPr/>
            <p:nvPr/>
          </p:nvSpPr>
          <p:spPr>
            <a:xfrm>
              <a:off x="2821" y="1854"/>
              <a:ext cx="23" cy="16"/>
            </a:xfrm>
            <a:custGeom>
              <a:rect b="b" l="l" r="r" t="t"/>
              <a:pathLst>
                <a:path extrusionOk="0" h="15" w="20">
                  <a:moveTo>
                    <a:pt x="0" y="14"/>
                  </a:moveTo>
                  <a:lnTo>
                    <a:pt x="4" y="0"/>
                  </a:lnTo>
                  <a:lnTo>
                    <a:pt x="13" y="0"/>
                  </a:lnTo>
                  <a:lnTo>
                    <a:pt x="19" y="0"/>
                  </a:lnTo>
                  <a:lnTo>
                    <a:pt x="0" y="14"/>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 name="Google Shape;282;p6"/>
            <p:cNvSpPr/>
            <p:nvPr/>
          </p:nvSpPr>
          <p:spPr>
            <a:xfrm>
              <a:off x="3363" y="1556"/>
              <a:ext cx="26" cy="28"/>
            </a:xfrm>
            <a:custGeom>
              <a:rect b="b" l="l" r="r" t="t"/>
              <a:pathLst>
                <a:path extrusionOk="0" h="25" w="23">
                  <a:moveTo>
                    <a:pt x="11" y="0"/>
                  </a:moveTo>
                  <a:lnTo>
                    <a:pt x="0" y="12"/>
                  </a:lnTo>
                  <a:lnTo>
                    <a:pt x="5" y="24"/>
                  </a:lnTo>
                  <a:lnTo>
                    <a:pt x="14" y="22"/>
                  </a:lnTo>
                  <a:lnTo>
                    <a:pt x="22" y="9"/>
                  </a:lnTo>
                  <a:lnTo>
                    <a:pt x="11" y="0"/>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 name="Google Shape;283;p6"/>
            <p:cNvSpPr/>
            <p:nvPr/>
          </p:nvSpPr>
          <p:spPr>
            <a:xfrm>
              <a:off x="3489" y="1531"/>
              <a:ext cx="37" cy="20"/>
            </a:xfrm>
            <a:custGeom>
              <a:rect b="b" l="l" r="r" t="t"/>
              <a:pathLst>
                <a:path extrusionOk="0" h="17" w="33">
                  <a:moveTo>
                    <a:pt x="27" y="4"/>
                  </a:moveTo>
                  <a:lnTo>
                    <a:pt x="13" y="0"/>
                  </a:lnTo>
                  <a:lnTo>
                    <a:pt x="0" y="12"/>
                  </a:lnTo>
                  <a:lnTo>
                    <a:pt x="9" y="14"/>
                  </a:lnTo>
                  <a:lnTo>
                    <a:pt x="32" y="16"/>
                  </a:lnTo>
                  <a:lnTo>
                    <a:pt x="27" y="4"/>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 name="Google Shape;284;p6"/>
            <p:cNvSpPr/>
            <p:nvPr/>
          </p:nvSpPr>
          <p:spPr>
            <a:xfrm>
              <a:off x="3655" y="1413"/>
              <a:ext cx="15" cy="18"/>
            </a:xfrm>
            <a:custGeom>
              <a:rect b="b" l="l" r="r" t="t"/>
              <a:pathLst>
                <a:path extrusionOk="0" h="16" w="14">
                  <a:moveTo>
                    <a:pt x="6" y="15"/>
                  </a:moveTo>
                  <a:lnTo>
                    <a:pt x="7" y="15"/>
                  </a:lnTo>
                  <a:lnTo>
                    <a:pt x="8" y="15"/>
                  </a:lnTo>
                  <a:lnTo>
                    <a:pt x="9" y="14"/>
                  </a:lnTo>
                  <a:lnTo>
                    <a:pt x="11" y="14"/>
                  </a:lnTo>
                  <a:lnTo>
                    <a:pt x="11" y="13"/>
                  </a:lnTo>
                  <a:lnTo>
                    <a:pt x="11" y="12"/>
                  </a:lnTo>
                  <a:lnTo>
                    <a:pt x="11" y="11"/>
                  </a:lnTo>
                  <a:lnTo>
                    <a:pt x="11" y="10"/>
                  </a:lnTo>
                  <a:lnTo>
                    <a:pt x="11" y="9"/>
                  </a:lnTo>
                  <a:lnTo>
                    <a:pt x="13" y="8"/>
                  </a:lnTo>
                  <a:lnTo>
                    <a:pt x="11" y="8"/>
                  </a:lnTo>
                  <a:lnTo>
                    <a:pt x="11" y="7"/>
                  </a:lnTo>
                  <a:lnTo>
                    <a:pt x="11" y="5"/>
                  </a:lnTo>
                  <a:lnTo>
                    <a:pt x="11" y="4"/>
                  </a:lnTo>
                  <a:lnTo>
                    <a:pt x="11" y="3"/>
                  </a:lnTo>
                  <a:lnTo>
                    <a:pt x="11" y="2"/>
                  </a:lnTo>
                  <a:lnTo>
                    <a:pt x="9" y="1"/>
                  </a:lnTo>
                  <a:lnTo>
                    <a:pt x="8" y="1"/>
                  </a:lnTo>
                  <a:lnTo>
                    <a:pt x="7" y="0"/>
                  </a:lnTo>
                  <a:lnTo>
                    <a:pt x="6" y="0"/>
                  </a:lnTo>
                  <a:lnTo>
                    <a:pt x="4" y="0"/>
                  </a:lnTo>
                  <a:lnTo>
                    <a:pt x="3" y="1"/>
                  </a:lnTo>
                  <a:lnTo>
                    <a:pt x="2" y="2"/>
                  </a:lnTo>
                  <a:lnTo>
                    <a:pt x="1" y="3"/>
                  </a:lnTo>
                  <a:lnTo>
                    <a:pt x="0" y="4"/>
                  </a:lnTo>
                  <a:lnTo>
                    <a:pt x="0" y="5"/>
                  </a:lnTo>
                  <a:lnTo>
                    <a:pt x="0" y="7"/>
                  </a:lnTo>
                  <a:lnTo>
                    <a:pt x="0" y="8"/>
                  </a:lnTo>
                  <a:lnTo>
                    <a:pt x="0" y="9"/>
                  </a:lnTo>
                  <a:lnTo>
                    <a:pt x="0" y="10"/>
                  </a:lnTo>
                  <a:lnTo>
                    <a:pt x="0" y="11"/>
                  </a:lnTo>
                  <a:lnTo>
                    <a:pt x="0" y="12"/>
                  </a:lnTo>
                  <a:lnTo>
                    <a:pt x="1" y="13"/>
                  </a:lnTo>
                  <a:lnTo>
                    <a:pt x="2" y="14"/>
                  </a:lnTo>
                  <a:lnTo>
                    <a:pt x="3" y="14"/>
                  </a:lnTo>
                  <a:lnTo>
                    <a:pt x="3" y="15"/>
                  </a:lnTo>
                  <a:lnTo>
                    <a:pt x="4" y="15"/>
                  </a:lnTo>
                  <a:lnTo>
                    <a:pt x="6" y="15"/>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5" name="Google Shape;285;p6"/>
            <p:cNvSpPr/>
            <p:nvPr/>
          </p:nvSpPr>
          <p:spPr>
            <a:xfrm>
              <a:off x="2887" y="1566"/>
              <a:ext cx="20" cy="18"/>
            </a:xfrm>
            <a:custGeom>
              <a:rect b="b" l="l" r="r" t="t"/>
              <a:pathLst>
                <a:path extrusionOk="0" h="16" w="18">
                  <a:moveTo>
                    <a:pt x="6" y="0"/>
                  </a:moveTo>
                  <a:lnTo>
                    <a:pt x="0" y="11"/>
                  </a:lnTo>
                  <a:lnTo>
                    <a:pt x="12" y="15"/>
                  </a:lnTo>
                  <a:lnTo>
                    <a:pt x="17" y="0"/>
                  </a:lnTo>
                  <a:lnTo>
                    <a:pt x="6" y="0"/>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 name="Google Shape;286;p6"/>
            <p:cNvSpPr/>
            <p:nvPr/>
          </p:nvSpPr>
          <p:spPr>
            <a:xfrm>
              <a:off x="2919" y="1551"/>
              <a:ext cx="18" cy="37"/>
            </a:xfrm>
            <a:custGeom>
              <a:rect b="b" l="l" r="r" t="t"/>
              <a:pathLst>
                <a:path extrusionOk="0" h="33" w="16">
                  <a:moveTo>
                    <a:pt x="0" y="0"/>
                  </a:moveTo>
                  <a:lnTo>
                    <a:pt x="2" y="13"/>
                  </a:lnTo>
                  <a:lnTo>
                    <a:pt x="9" y="16"/>
                  </a:lnTo>
                  <a:lnTo>
                    <a:pt x="12" y="32"/>
                  </a:lnTo>
                  <a:lnTo>
                    <a:pt x="15" y="20"/>
                  </a:lnTo>
                  <a:lnTo>
                    <a:pt x="15" y="11"/>
                  </a:lnTo>
                  <a:lnTo>
                    <a:pt x="14" y="0"/>
                  </a:lnTo>
                  <a:lnTo>
                    <a:pt x="0" y="0"/>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 name="Google Shape;287;p6"/>
            <p:cNvSpPr/>
            <p:nvPr/>
          </p:nvSpPr>
          <p:spPr>
            <a:xfrm>
              <a:off x="2947" y="1553"/>
              <a:ext cx="18" cy="15"/>
            </a:xfrm>
            <a:custGeom>
              <a:rect b="b" l="l" r="r" t="t"/>
              <a:pathLst>
                <a:path extrusionOk="0" h="14" w="15">
                  <a:moveTo>
                    <a:pt x="0" y="4"/>
                  </a:moveTo>
                  <a:lnTo>
                    <a:pt x="7" y="13"/>
                  </a:lnTo>
                  <a:lnTo>
                    <a:pt x="14" y="0"/>
                  </a:lnTo>
                  <a:lnTo>
                    <a:pt x="0" y="4"/>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 name="Google Shape;288;p6"/>
            <p:cNvSpPr/>
            <p:nvPr/>
          </p:nvSpPr>
          <p:spPr>
            <a:xfrm>
              <a:off x="4778" y="2390"/>
              <a:ext cx="20" cy="19"/>
            </a:xfrm>
            <a:custGeom>
              <a:rect b="b" l="l" r="r" t="t"/>
              <a:pathLst>
                <a:path extrusionOk="0" h="17" w="18">
                  <a:moveTo>
                    <a:pt x="1" y="6"/>
                  </a:moveTo>
                  <a:lnTo>
                    <a:pt x="0" y="16"/>
                  </a:lnTo>
                  <a:lnTo>
                    <a:pt x="9" y="16"/>
                  </a:lnTo>
                  <a:lnTo>
                    <a:pt x="17" y="6"/>
                  </a:lnTo>
                  <a:lnTo>
                    <a:pt x="7" y="0"/>
                  </a:lnTo>
                  <a:lnTo>
                    <a:pt x="1" y="2"/>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 name="Google Shape;289;p6"/>
            <p:cNvSpPr/>
            <p:nvPr/>
          </p:nvSpPr>
          <p:spPr>
            <a:xfrm>
              <a:off x="3183" y="2347"/>
              <a:ext cx="37" cy="18"/>
            </a:xfrm>
            <a:custGeom>
              <a:rect b="b" l="l" r="r" t="t"/>
              <a:pathLst>
                <a:path extrusionOk="0" h="16" w="32">
                  <a:moveTo>
                    <a:pt x="16" y="11"/>
                  </a:moveTo>
                  <a:lnTo>
                    <a:pt x="15" y="11"/>
                  </a:lnTo>
                  <a:lnTo>
                    <a:pt x="14" y="11"/>
                  </a:lnTo>
                  <a:lnTo>
                    <a:pt x="12" y="11"/>
                  </a:lnTo>
                  <a:lnTo>
                    <a:pt x="12" y="12"/>
                  </a:lnTo>
                  <a:lnTo>
                    <a:pt x="11" y="12"/>
                  </a:lnTo>
                  <a:lnTo>
                    <a:pt x="9" y="13"/>
                  </a:lnTo>
                  <a:lnTo>
                    <a:pt x="8" y="13"/>
                  </a:lnTo>
                  <a:lnTo>
                    <a:pt x="6" y="14"/>
                  </a:lnTo>
                  <a:lnTo>
                    <a:pt x="5" y="14"/>
                  </a:lnTo>
                  <a:lnTo>
                    <a:pt x="4" y="15"/>
                  </a:lnTo>
                  <a:lnTo>
                    <a:pt x="3" y="14"/>
                  </a:lnTo>
                  <a:lnTo>
                    <a:pt x="1" y="14"/>
                  </a:lnTo>
                  <a:lnTo>
                    <a:pt x="0" y="13"/>
                  </a:lnTo>
                  <a:lnTo>
                    <a:pt x="0" y="12"/>
                  </a:lnTo>
                  <a:lnTo>
                    <a:pt x="0" y="11"/>
                  </a:lnTo>
                  <a:lnTo>
                    <a:pt x="0" y="10"/>
                  </a:lnTo>
                  <a:lnTo>
                    <a:pt x="0" y="9"/>
                  </a:lnTo>
                  <a:lnTo>
                    <a:pt x="0" y="8"/>
                  </a:lnTo>
                  <a:lnTo>
                    <a:pt x="0" y="7"/>
                  </a:lnTo>
                  <a:lnTo>
                    <a:pt x="0" y="6"/>
                  </a:lnTo>
                  <a:lnTo>
                    <a:pt x="0" y="5"/>
                  </a:lnTo>
                  <a:lnTo>
                    <a:pt x="1" y="4"/>
                  </a:lnTo>
                  <a:lnTo>
                    <a:pt x="2" y="4"/>
                  </a:lnTo>
                  <a:lnTo>
                    <a:pt x="3" y="4"/>
                  </a:lnTo>
                  <a:lnTo>
                    <a:pt x="4" y="4"/>
                  </a:lnTo>
                  <a:lnTo>
                    <a:pt x="5" y="4"/>
                  </a:lnTo>
                  <a:lnTo>
                    <a:pt x="7" y="4"/>
                  </a:lnTo>
                  <a:lnTo>
                    <a:pt x="8" y="4"/>
                  </a:lnTo>
                  <a:lnTo>
                    <a:pt x="10" y="4"/>
                  </a:lnTo>
                  <a:lnTo>
                    <a:pt x="12" y="4"/>
                  </a:lnTo>
                  <a:lnTo>
                    <a:pt x="14" y="4"/>
                  </a:lnTo>
                  <a:lnTo>
                    <a:pt x="15" y="4"/>
                  </a:lnTo>
                  <a:lnTo>
                    <a:pt x="16" y="4"/>
                  </a:lnTo>
                  <a:lnTo>
                    <a:pt x="18" y="4"/>
                  </a:lnTo>
                  <a:lnTo>
                    <a:pt x="19" y="3"/>
                  </a:lnTo>
                  <a:lnTo>
                    <a:pt x="20" y="2"/>
                  </a:lnTo>
                  <a:lnTo>
                    <a:pt x="23" y="2"/>
                  </a:lnTo>
                  <a:lnTo>
                    <a:pt x="24" y="1"/>
                  </a:lnTo>
                  <a:lnTo>
                    <a:pt x="26" y="0"/>
                  </a:lnTo>
                  <a:lnTo>
                    <a:pt x="27" y="0"/>
                  </a:lnTo>
                  <a:lnTo>
                    <a:pt x="28" y="0"/>
                  </a:lnTo>
                  <a:lnTo>
                    <a:pt x="29" y="0"/>
                  </a:lnTo>
                  <a:lnTo>
                    <a:pt x="31" y="0"/>
                  </a:lnTo>
                  <a:lnTo>
                    <a:pt x="31" y="1"/>
                  </a:lnTo>
                  <a:lnTo>
                    <a:pt x="31" y="2"/>
                  </a:lnTo>
                  <a:lnTo>
                    <a:pt x="31" y="3"/>
                  </a:lnTo>
                  <a:lnTo>
                    <a:pt x="30" y="4"/>
                  </a:lnTo>
                  <a:lnTo>
                    <a:pt x="29" y="4"/>
                  </a:lnTo>
                  <a:lnTo>
                    <a:pt x="28" y="4"/>
                  </a:lnTo>
                  <a:lnTo>
                    <a:pt x="27" y="6"/>
                  </a:lnTo>
                  <a:lnTo>
                    <a:pt x="27" y="7"/>
                  </a:lnTo>
                  <a:lnTo>
                    <a:pt x="27" y="8"/>
                  </a:lnTo>
                  <a:lnTo>
                    <a:pt x="27" y="9"/>
                  </a:lnTo>
                  <a:lnTo>
                    <a:pt x="26" y="9"/>
                  </a:lnTo>
                  <a:lnTo>
                    <a:pt x="26" y="10"/>
                  </a:lnTo>
                  <a:lnTo>
                    <a:pt x="24" y="11"/>
                  </a:lnTo>
                  <a:lnTo>
                    <a:pt x="23" y="11"/>
                  </a:lnTo>
                  <a:lnTo>
                    <a:pt x="21" y="11"/>
                  </a:lnTo>
                  <a:lnTo>
                    <a:pt x="19" y="11"/>
                  </a:lnTo>
                  <a:lnTo>
                    <a:pt x="18" y="11"/>
                  </a:lnTo>
                  <a:lnTo>
                    <a:pt x="16" y="11"/>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 name="Google Shape;290;p6"/>
            <p:cNvSpPr/>
            <p:nvPr/>
          </p:nvSpPr>
          <p:spPr>
            <a:xfrm>
              <a:off x="2645" y="1830"/>
              <a:ext cx="15" cy="15"/>
            </a:xfrm>
            <a:custGeom>
              <a:rect b="b" l="l" r="r" t="t"/>
              <a:pathLst>
                <a:path extrusionOk="0" h="14" w="14">
                  <a:moveTo>
                    <a:pt x="0" y="0"/>
                  </a:moveTo>
                  <a:lnTo>
                    <a:pt x="2" y="13"/>
                  </a:lnTo>
                  <a:lnTo>
                    <a:pt x="13" y="0"/>
                  </a:lnTo>
                  <a:lnTo>
                    <a:pt x="0" y="0"/>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1" name="Google Shape;291;p6"/>
            <p:cNvSpPr/>
            <p:nvPr/>
          </p:nvSpPr>
          <p:spPr>
            <a:xfrm>
              <a:off x="2576" y="1848"/>
              <a:ext cx="17" cy="25"/>
            </a:xfrm>
            <a:custGeom>
              <a:rect b="b" l="l" r="r" t="t"/>
              <a:pathLst>
                <a:path extrusionOk="0" h="23" w="15">
                  <a:moveTo>
                    <a:pt x="11" y="0"/>
                  </a:moveTo>
                  <a:lnTo>
                    <a:pt x="2" y="6"/>
                  </a:lnTo>
                  <a:lnTo>
                    <a:pt x="0" y="17"/>
                  </a:lnTo>
                  <a:lnTo>
                    <a:pt x="5" y="22"/>
                  </a:lnTo>
                  <a:lnTo>
                    <a:pt x="14" y="11"/>
                  </a:lnTo>
                  <a:lnTo>
                    <a:pt x="11" y="0"/>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2" name="Google Shape;292;p6"/>
            <p:cNvSpPr/>
            <p:nvPr/>
          </p:nvSpPr>
          <p:spPr>
            <a:xfrm>
              <a:off x="3076" y="2220"/>
              <a:ext cx="34" cy="22"/>
            </a:xfrm>
            <a:custGeom>
              <a:rect b="b" l="l" r="r" t="t"/>
              <a:pathLst>
                <a:path extrusionOk="0" h="20" w="30">
                  <a:moveTo>
                    <a:pt x="6" y="19"/>
                  </a:moveTo>
                  <a:lnTo>
                    <a:pt x="18" y="19"/>
                  </a:lnTo>
                  <a:lnTo>
                    <a:pt x="29" y="10"/>
                  </a:lnTo>
                  <a:lnTo>
                    <a:pt x="13" y="0"/>
                  </a:lnTo>
                  <a:lnTo>
                    <a:pt x="0" y="2"/>
                  </a:lnTo>
                  <a:lnTo>
                    <a:pt x="0" y="14"/>
                  </a:lnTo>
                  <a:lnTo>
                    <a:pt x="6" y="19"/>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3" name="Google Shape;293;p6"/>
            <p:cNvSpPr/>
            <p:nvPr/>
          </p:nvSpPr>
          <p:spPr>
            <a:xfrm>
              <a:off x="4553" y="3173"/>
              <a:ext cx="15" cy="15"/>
            </a:xfrm>
            <a:custGeom>
              <a:rect b="b" l="l" r="r" t="t"/>
              <a:pathLst>
                <a:path extrusionOk="0" h="13" w="14">
                  <a:moveTo>
                    <a:pt x="7" y="12"/>
                  </a:moveTo>
                  <a:lnTo>
                    <a:pt x="7" y="11"/>
                  </a:lnTo>
                  <a:lnTo>
                    <a:pt x="8" y="11"/>
                  </a:lnTo>
                  <a:lnTo>
                    <a:pt x="9" y="11"/>
                  </a:lnTo>
                  <a:lnTo>
                    <a:pt x="10" y="10"/>
                  </a:lnTo>
                  <a:lnTo>
                    <a:pt x="11" y="8"/>
                  </a:lnTo>
                  <a:lnTo>
                    <a:pt x="13" y="8"/>
                  </a:lnTo>
                  <a:lnTo>
                    <a:pt x="13" y="6"/>
                  </a:lnTo>
                  <a:lnTo>
                    <a:pt x="13" y="5"/>
                  </a:lnTo>
                  <a:lnTo>
                    <a:pt x="13" y="4"/>
                  </a:lnTo>
                  <a:lnTo>
                    <a:pt x="13" y="3"/>
                  </a:lnTo>
                  <a:lnTo>
                    <a:pt x="11" y="3"/>
                  </a:lnTo>
                  <a:lnTo>
                    <a:pt x="11" y="2"/>
                  </a:lnTo>
                  <a:lnTo>
                    <a:pt x="11" y="1"/>
                  </a:lnTo>
                  <a:lnTo>
                    <a:pt x="10" y="1"/>
                  </a:lnTo>
                  <a:lnTo>
                    <a:pt x="9" y="0"/>
                  </a:lnTo>
                  <a:lnTo>
                    <a:pt x="8" y="0"/>
                  </a:lnTo>
                  <a:lnTo>
                    <a:pt x="7" y="0"/>
                  </a:lnTo>
                  <a:lnTo>
                    <a:pt x="4" y="0"/>
                  </a:lnTo>
                  <a:lnTo>
                    <a:pt x="3" y="0"/>
                  </a:lnTo>
                  <a:lnTo>
                    <a:pt x="2" y="0"/>
                  </a:lnTo>
                  <a:lnTo>
                    <a:pt x="2" y="1"/>
                  </a:lnTo>
                  <a:lnTo>
                    <a:pt x="1" y="1"/>
                  </a:lnTo>
                  <a:lnTo>
                    <a:pt x="1" y="2"/>
                  </a:lnTo>
                  <a:lnTo>
                    <a:pt x="1" y="3"/>
                  </a:lnTo>
                  <a:lnTo>
                    <a:pt x="0" y="3"/>
                  </a:lnTo>
                  <a:lnTo>
                    <a:pt x="0" y="4"/>
                  </a:lnTo>
                  <a:lnTo>
                    <a:pt x="0" y="5"/>
                  </a:lnTo>
                  <a:lnTo>
                    <a:pt x="0" y="6"/>
                  </a:lnTo>
                  <a:lnTo>
                    <a:pt x="0" y="8"/>
                  </a:lnTo>
                  <a:lnTo>
                    <a:pt x="1" y="8"/>
                  </a:lnTo>
                  <a:lnTo>
                    <a:pt x="2" y="10"/>
                  </a:lnTo>
                  <a:lnTo>
                    <a:pt x="2" y="11"/>
                  </a:lnTo>
                  <a:lnTo>
                    <a:pt x="3" y="11"/>
                  </a:lnTo>
                  <a:lnTo>
                    <a:pt x="4" y="11"/>
                  </a:lnTo>
                  <a:lnTo>
                    <a:pt x="7" y="12"/>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 name="Google Shape;294;p6"/>
            <p:cNvSpPr/>
            <p:nvPr/>
          </p:nvSpPr>
          <p:spPr>
            <a:xfrm>
              <a:off x="4591" y="3168"/>
              <a:ext cx="17" cy="18"/>
            </a:xfrm>
            <a:custGeom>
              <a:rect b="b" l="l" r="r" t="t"/>
              <a:pathLst>
                <a:path extrusionOk="0" h="16" w="15">
                  <a:moveTo>
                    <a:pt x="2" y="5"/>
                  </a:moveTo>
                  <a:lnTo>
                    <a:pt x="9" y="0"/>
                  </a:lnTo>
                  <a:lnTo>
                    <a:pt x="14" y="5"/>
                  </a:lnTo>
                  <a:lnTo>
                    <a:pt x="13" y="15"/>
                  </a:lnTo>
                  <a:lnTo>
                    <a:pt x="0" y="11"/>
                  </a:lnTo>
                  <a:lnTo>
                    <a:pt x="2" y="5"/>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5" name="Google Shape;295;p6"/>
            <p:cNvSpPr/>
            <p:nvPr/>
          </p:nvSpPr>
          <p:spPr>
            <a:xfrm>
              <a:off x="4601" y="2552"/>
              <a:ext cx="29" cy="57"/>
            </a:xfrm>
            <a:custGeom>
              <a:rect b="b" l="l" r="r" t="t"/>
              <a:pathLst>
                <a:path extrusionOk="0" h="51" w="25">
                  <a:moveTo>
                    <a:pt x="12" y="0"/>
                  </a:moveTo>
                  <a:lnTo>
                    <a:pt x="2" y="15"/>
                  </a:lnTo>
                  <a:lnTo>
                    <a:pt x="0" y="34"/>
                  </a:lnTo>
                  <a:lnTo>
                    <a:pt x="16" y="50"/>
                  </a:lnTo>
                  <a:lnTo>
                    <a:pt x="24" y="26"/>
                  </a:lnTo>
                  <a:lnTo>
                    <a:pt x="12" y="0"/>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6" name="Google Shape;296;p6"/>
            <p:cNvSpPr/>
            <p:nvPr/>
          </p:nvSpPr>
          <p:spPr>
            <a:xfrm>
              <a:off x="5408" y="3678"/>
              <a:ext cx="74" cy="147"/>
            </a:xfrm>
            <a:custGeom>
              <a:rect b="b" l="l" r="r" t="t"/>
              <a:pathLst>
                <a:path extrusionOk="0" h="132" w="66">
                  <a:moveTo>
                    <a:pt x="5" y="0"/>
                  </a:moveTo>
                  <a:lnTo>
                    <a:pt x="5" y="16"/>
                  </a:lnTo>
                  <a:lnTo>
                    <a:pt x="13" y="34"/>
                  </a:lnTo>
                  <a:lnTo>
                    <a:pt x="20" y="48"/>
                  </a:lnTo>
                  <a:lnTo>
                    <a:pt x="14" y="66"/>
                  </a:lnTo>
                  <a:lnTo>
                    <a:pt x="0" y="83"/>
                  </a:lnTo>
                  <a:lnTo>
                    <a:pt x="2" y="94"/>
                  </a:lnTo>
                  <a:lnTo>
                    <a:pt x="7" y="125"/>
                  </a:lnTo>
                  <a:lnTo>
                    <a:pt x="20" y="131"/>
                  </a:lnTo>
                  <a:lnTo>
                    <a:pt x="24" y="110"/>
                  </a:lnTo>
                  <a:lnTo>
                    <a:pt x="38" y="96"/>
                  </a:lnTo>
                  <a:lnTo>
                    <a:pt x="60" y="83"/>
                  </a:lnTo>
                  <a:lnTo>
                    <a:pt x="65" y="67"/>
                  </a:lnTo>
                  <a:lnTo>
                    <a:pt x="64" y="55"/>
                  </a:lnTo>
                  <a:lnTo>
                    <a:pt x="40" y="55"/>
                  </a:lnTo>
                  <a:lnTo>
                    <a:pt x="39" y="36"/>
                  </a:lnTo>
                  <a:lnTo>
                    <a:pt x="32" y="36"/>
                  </a:lnTo>
                  <a:lnTo>
                    <a:pt x="23" y="32"/>
                  </a:lnTo>
                  <a:lnTo>
                    <a:pt x="24" y="14"/>
                  </a:lnTo>
                  <a:lnTo>
                    <a:pt x="19" y="2"/>
                  </a:lnTo>
                  <a:lnTo>
                    <a:pt x="5" y="0"/>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7" name="Google Shape;297;p6"/>
            <p:cNvSpPr/>
            <p:nvPr/>
          </p:nvSpPr>
          <p:spPr>
            <a:xfrm>
              <a:off x="5257" y="3799"/>
              <a:ext cx="141" cy="141"/>
            </a:xfrm>
            <a:custGeom>
              <a:rect b="b" l="l" r="r" t="t"/>
              <a:pathLst>
                <a:path extrusionOk="0" h="126" w="126">
                  <a:moveTo>
                    <a:pt x="98" y="1"/>
                  </a:moveTo>
                  <a:lnTo>
                    <a:pt x="95" y="21"/>
                  </a:lnTo>
                  <a:lnTo>
                    <a:pt x="75" y="31"/>
                  </a:lnTo>
                  <a:lnTo>
                    <a:pt x="60" y="51"/>
                  </a:lnTo>
                  <a:lnTo>
                    <a:pt x="24" y="67"/>
                  </a:lnTo>
                  <a:lnTo>
                    <a:pt x="0" y="89"/>
                  </a:lnTo>
                  <a:lnTo>
                    <a:pt x="4" y="105"/>
                  </a:lnTo>
                  <a:lnTo>
                    <a:pt x="26" y="125"/>
                  </a:lnTo>
                  <a:lnTo>
                    <a:pt x="54" y="103"/>
                  </a:lnTo>
                  <a:lnTo>
                    <a:pt x="63" y="81"/>
                  </a:lnTo>
                  <a:lnTo>
                    <a:pt x="82" y="65"/>
                  </a:lnTo>
                  <a:lnTo>
                    <a:pt x="94" y="65"/>
                  </a:lnTo>
                  <a:lnTo>
                    <a:pt x="99" y="48"/>
                  </a:lnTo>
                  <a:lnTo>
                    <a:pt x="112" y="33"/>
                  </a:lnTo>
                  <a:lnTo>
                    <a:pt x="125" y="21"/>
                  </a:lnTo>
                  <a:lnTo>
                    <a:pt x="120" y="4"/>
                  </a:lnTo>
                  <a:lnTo>
                    <a:pt x="112" y="14"/>
                  </a:lnTo>
                  <a:lnTo>
                    <a:pt x="111" y="0"/>
                  </a:lnTo>
                  <a:lnTo>
                    <a:pt x="98" y="1"/>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8" name="Google Shape;298;p6"/>
            <p:cNvSpPr/>
            <p:nvPr/>
          </p:nvSpPr>
          <p:spPr>
            <a:xfrm>
              <a:off x="4389" y="3046"/>
              <a:ext cx="29" cy="27"/>
            </a:xfrm>
            <a:custGeom>
              <a:rect b="b" l="l" r="r" t="t"/>
              <a:pathLst>
                <a:path extrusionOk="0" h="24" w="26">
                  <a:moveTo>
                    <a:pt x="2" y="0"/>
                  </a:moveTo>
                  <a:lnTo>
                    <a:pt x="13" y="2"/>
                  </a:lnTo>
                  <a:lnTo>
                    <a:pt x="21" y="10"/>
                  </a:lnTo>
                  <a:lnTo>
                    <a:pt x="25" y="21"/>
                  </a:lnTo>
                  <a:lnTo>
                    <a:pt x="15" y="23"/>
                  </a:lnTo>
                  <a:lnTo>
                    <a:pt x="0" y="9"/>
                  </a:lnTo>
                  <a:lnTo>
                    <a:pt x="2" y="0"/>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9" name="Google Shape;299;p6"/>
            <p:cNvSpPr/>
            <p:nvPr/>
          </p:nvSpPr>
          <p:spPr>
            <a:xfrm>
              <a:off x="4612" y="3196"/>
              <a:ext cx="25" cy="18"/>
            </a:xfrm>
            <a:custGeom>
              <a:rect b="b" l="l" r="r" t="t"/>
              <a:pathLst>
                <a:path extrusionOk="0" h="15" w="21">
                  <a:moveTo>
                    <a:pt x="3" y="2"/>
                  </a:moveTo>
                  <a:lnTo>
                    <a:pt x="0" y="14"/>
                  </a:lnTo>
                  <a:lnTo>
                    <a:pt x="16" y="8"/>
                  </a:lnTo>
                  <a:lnTo>
                    <a:pt x="20" y="0"/>
                  </a:lnTo>
                  <a:lnTo>
                    <a:pt x="3" y="2"/>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0" name="Google Shape;300;p6"/>
            <p:cNvSpPr/>
            <p:nvPr/>
          </p:nvSpPr>
          <p:spPr>
            <a:xfrm>
              <a:off x="4702" y="3052"/>
              <a:ext cx="32" cy="17"/>
            </a:xfrm>
            <a:custGeom>
              <a:rect b="b" l="l" r="r" t="t"/>
              <a:pathLst>
                <a:path extrusionOk="0" h="14" w="28">
                  <a:moveTo>
                    <a:pt x="14" y="13"/>
                  </a:moveTo>
                  <a:lnTo>
                    <a:pt x="11" y="13"/>
                  </a:lnTo>
                  <a:lnTo>
                    <a:pt x="10" y="13"/>
                  </a:lnTo>
                  <a:lnTo>
                    <a:pt x="8" y="13"/>
                  </a:lnTo>
                  <a:lnTo>
                    <a:pt x="6" y="13"/>
                  </a:lnTo>
                  <a:lnTo>
                    <a:pt x="5" y="13"/>
                  </a:lnTo>
                  <a:lnTo>
                    <a:pt x="3" y="13"/>
                  </a:lnTo>
                  <a:lnTo>
                    <a:pt x="2" y="13"/>
                  </a:lnTo>
                  <a:lnTo>
                    <a:pt x="1" y="13"/>
                  </a:lnTo>
                  <a:lnTo>
                    <a:pt x="0" y="10"/>
                  </a:lnTo>
                  <a:lnTo>
                    <a:pt x="0" y="7"/>
                  </a:lnTo>
                  <a:lnTo>
                    <a:pt x="0" y="5"/>
                  </a:lnTo>
                  <a:lnTo>
                    <a:pt x="1" y="5"/>
                  </a:lnTo>
                  <a:lnTo>
                    <a:pt x="2" y="2"/>
                  </a:lnTo>
                  <a:lnTo>
                    <a:pt x="3" y="2"/>
                  </a:lnTo>
                  <a:lnTo>
                    <a:pt x="3" y="0"/>
                  </a:lnTo>
                  <a:lnTo>
                    <a:pt x="5" y="0"/>
                  </a:lnTo>
                  <a:lnTo>
                    <a:pt x="6" y="0"/>
                  </a:lnTo>
                  <a:lnTo>
                    <a:pt x="8" y="0"/>
                  </a:lnTo>
                  <a:lnTo>
                    <a:pt x="10" y="0"/>
                  </a:lnTo>
                  <a:lnTo>
                    <a:pt x="11" y="0"/>
                  </a:lnTo>
                  <a:lnTo>
                    <a:pt x="14" y="0"/>
                  </a:lnTo>
                  <a:lnTo>
                    <a:pt x="17" y="0"/>
                  </a:lnTo>
                  <a:lnTo>
                    <a:pt x="18" y="0"/>
                  </a:lnTo>
                  <a:lnTo>
                    <a:pt x="20" y="0"/>
                  </a:lnTo>
                  <a:lnTo>
                    <a:pt x="21" y="0"/>
                  </a:lnTo>
                  <a:lnTo>
                    <a:pt x="23" y="0"/>
                  </a:lnTo>
                  <a:lnTo>
                    <a:pt x="24" y="2"/>
                  </a:lnTo>
                  <a:lnTo>
                    <a:pt x="25" y="5"/>
                  </a:lnTo>
                  <a:lnTo>
                    <a:pt x="26" y="5"/>
                  </a:lnTo>
                  <a:lnTo>
                    <a:pt x="26" y="7"/>
                  </a:lnTo>
                  <a:lnTo>
                    <a:pt x="27" y="7"/>
                  </a:lnTo>
                  <a:lnTo>
                    <a:pt x="26" y="10"/>
                  </a:lnTo>
                  <a:lnTo>
                    <a:pt x="25" y="13"/>
                  </a:lnTo>
                  <a:lnTo>
                    <a:pt x="24" y="13"/>
                  </a:lnTo>
                  <a:lnTo>
                    <a:pt x="23" y="13"/>
                  </a:lnTo>
                  <a:lnTo>
                    <a:pt x="21" y="13"/>
                  </a:lnTo>
                  <a:lnTo>
                    <a:pt x="20" y="13"/>
                  </a:lnTo>
                  <a:lnTo>
                    <a:pt x="18" y="13"/>
                  </a:lnTo>
                  <a:lnTo>
                    <a:pt x="17" y="13"/>
                  </a:lnTo>
                  <a:lnTo>
                    <a:pt x="14" y="13"/>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1" name="Google Shape;301;p6"/>
            <p:cNvSpPr/>
            <p:nvPr/>
          </p:nvSpPr>
          <p:spPr>
            <a:xfrm>
              <a:off x="4425" y="2649"/>
              <a:ext cx="33" cy="48"/>
            </a:xfrm>
            <a:custGeom>
              <a:rect b="b" l="l" r="r" t="t"/>
              <a:pathLst>
                <a:path extrusionOk="0" h="43" w="29">
                  <a:moveTo>
                    <a:pt x="9" y="9"/>
                  </a:moveTo>
                  <a:lnTo>
                    <a:pt x="0" y="23"/>
                  </a:lnTo>
                  <a:lnTo>
                    <a:pt x="2" y="42"/>
                  </a:lnTo>
                  <a:lnTo>
                    <a:pt x="14" y="42"/>
                  </a:lnTo>
                  <a:lnTo>
                    <a:pt x="28" y="25"/>
                  </a:lnTo>
                  <a:lnTo>
                    <a:pt x="19" y="0"/>
                  </a:lnTo>
                  <a:lnTo>
                    <a:pt x="9" y="9"/>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2" name="Google Shape;302;p6"/>
            <p:cNvSpPr/>
            <p:nvPr/>
          </p:nvSpPr>
          <p:spPr>
            <a:xfrm>
              <a:off x="4617" y="2774"/>
              <a:ext cx="32" cy="30"/>
            </a:xfrm>
            <a:custGeom>
              <a:rect b="b" l="l" r="r" t="t"/>
              <a:pathLst>
                <a:path extrusionOk="0" h="26" w="28">
                  <a:moveTo>
                    <a:pt x="16" y="5"/>
                  </a:moveTo>
                  <a:lnTo>
                    <a:pt x="2" y="0"/>
                  </a:lnTo>
                  <a:lnTo>
                    <a:pt x="0" y="12"/>
                  </a:lnTo>
                  <a:lnTo>
                    <a:pt x="9" y="22"/>
                  </a:lnTo>
                  <a:lnTo>
                    <a:pt x="17" y="25"/>
                  </a:lnTo>
                  <a:lnTo>
                    <a:pt x="18" y="25"/>
                  </a:lnTo>
                  <a:lnTo>
                    <a:pt x="19" y="25"/>
                  </a:lnTo>
                  <a:lnTo>
                    <a:pt x="20" y="25"/>
                  </a:lnTo>
                  <a:lnTo>
                    <a:pt x="21" y="24"/>
                  </a:lnTo>
                  <a:lnTo>
                    <a:pt x="23" y="23"/>
                  </a:lnTo>
                  <a:lnTo>
                    <a:pt x="24" y="22"/>
                  </a:lnTo>
                  <a:lnTo>
                    <a:pt x="25" y="22"/>
                  </a:lnTo>
                  <a:lnTo>
                    <a:pt x="26" y="21"/>
                  </a:lnTo>
                  <a:lnTo>
                    <a:pt x="27" y="19"/>
                  </a:lnTo>
                  <a:lnTo>
                    <a:pt x="27" y="18"/>
                  </a:lnTo>
                  <a:lnTo>
                    <a:pt x="27" y="16"/>
                  </a:lnTo>
                  <a:lnTo>
                    <a:pt x="26" y="15"/>
                  </a:lnTo>
                  <a:lnTo>
                    <a:pt x="25" y="13"/>
                  </a:lnTo>
                  <a:lnTo>
                    <a:pt x="24" y="11"/>
                  </a:lnTo>
                  <a:lnTo>
                    <a:pt x="23" y="10"/>
                  </a:lnTo>
                  <a:lnTo>
                    <a:pt x="21" y="9"/>
                  </a:lnTo>
                  <a:lnTo>
                    <a:pt x="20" y="8"/>
                  </a:lnTo>
                  <a:lnTo>
                    <a:pt x="19" y="8"/>
                  </a:lnTo>
                  <a:lnTo>
                    <a:pt x="18" y="7"/>
                  </a:lnTo>
                  <a:lnTo>
                    <a:pt x="17" y="6"/>
                  </a:lnTo>
                  <a:lnTo>
                    <a:pt x="16" y="6"/>
                  </a:lnTo>
                  <a:lnTo>
                    <a:pt x="16" y="5"/>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3" name="Google Shape;303;p6"/>
            <p:cNvSpPr/>
            <p:nvPr/>
          </p:nvSpPr>
          <p:spPr>
            <a:xfrm>
              <a:off x="4660" y="2763"/>
              <a:ext cx="36" cy="26"/>
            </a:xfrm>
            <a:custGeom>
              <a:rect b="b" l="l" r="r" t="t"/>
              <a:pathLst>
                <a:path extrusionOk="0" h="24" w="32">
                  <a:moveTo>
                    <a:pt x="2" y="3"/>
                  </a:moveTo>
                  <a:lnTo>
                    <a:pt x="0" y="15"/>
                  </a:lnTo>
                  <a:lnTo>
                    <a:pt x="11" y="21"/>
                  </a:lnTo>
                  <a:lnTo>
                    <a:pt x="31" y="23"/>
                  </a:lnTo>
                  <a:lnTo>
                    <a:pt x="31" y="9"/>
                  </a:lnTo>
                  <a:lnTo>
                    <a:pt x="16" y="0"/>
                  </a:lnTo>
                  <a:lnTo>
                    <a:pt x="2" y="3"/>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4" name="Google Shape;304;p6"/>
            <p:cNvSpPr/>
            <p:nvPr/>
          </p:nvSpPr>
          <p:spPr>
            <a:xfrm>
              <a:off x="4654" y="2806"/>
              <a:ext cx="25" cy="23"/>
            </a:xfrm>
            <a:custGeom>
              <a:rect b="b" l="l" r="r" t="t"/>
              <a:pathLst>
                <a:path extrusionOk="0" h="20" w="21">
                  <a:moveTo>
                    <a:pt x="4" y="0"/>
                  </a:moveTo>
                  <a:lnTo>
                    <a:pt x="0" y="12"/>
                  </a:lnTo>
                  <a:lnTo>
                    <a:pt x="4" y="19"/>
                  </a:lnTo>
                  <a:lnTo>
                    <a:pt x="20" y="15"/>
                  </a:lnTo>
                  <a:lnTo>
                    <a:pt x="16" y="4"/>
                  </a:lnTo>
                  <a:lnTo>
                    <a:pt x="4" y="0"/>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5" name="Google Shape;305;p6"/>
            <p:cNvSpPr/>
            <p:nvPr/>
          </p:nvSpPr>
          <p:spPr>
            <a:xfrm>
              <a:off x="4697" y="2801"/>
              <a:ext cx="20" cy="17"/>
            </a:xfrm>
            <a:custGeom>
              <a:rect b="b" l="l" r="r" t="t"/>
              <a:pathLst>
                <a:path extrusionOk="0" h="14" w="19">
                  <a:moveTo>
                    <a:pt x="0" y="3"/>
                  </a:moveTo>
                  <a:lnTo>
                    <a:pt x="3" y="13"/>
                  </a:lnTo>
                  <a:lnTo>
                    <a:pt x="10" y="13"/>
                  </a:lnTo>
                  <a:lnTo>
                    <a:pt x="16" y="9"/>
                  </a:lnTo>
                  <a:lnTo>
                    <a:pt x="18" y="0"/>
                  </a:lnTo>
                  <a:lnTo>
                    <a:pt x="8" y="0"/>
                  </a:lnTo>
                  <a:lnTo>
                    <a:pt x="0" y="3"/>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6" name="Google Shape;306;p6"/>
            <p:cNvSpPr/>
            <p:nvPr/>
          </p:nvSpPr>
          <p:spPr>
            <a:xfrm>
              <a:off x="4649" y="2849"/>
              <a:ext cx="30" cy="42"/>
            </a:xfrm>
            <a:custGeom>
              <a:rect b="b" l="l" r="r" t="t"/>
              <a:pathLst>
                <a:path extrusionOk="0" h="37" w="27">
                  <a:moveTo>
                    <a:pt x="18" y="0"/>
                  </a:moveTo>
                  <a:lnTo>
                    <a:pt x="8" y="11"/>
                  </a:lnTo>
                  <a:lnTo>
                    <a:pt x="3" y="27"/>
                  </a:lnTo>
                  <a:lnTo>
                    <a:pt x="0" y="36"/>
                  </a:lnTo>
                  <a:lnTo>
                    <a:pt x="13" y="32"/>
                  </a:lnTo>
                  <a:lnTo>
                    <a:pt x="20" y="19"/>
                  </a:lnTo>
                  <a:lnTo>
                    <a:pt x="26" y="5"/>
                  </a:lnTo>
                  <a:lnTo>
                    <a:pt x="18" y="0"/>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7" name="Google Shape;307;p6"/>
            <p:cNvSpPr/>
            <p:nvPr/>
          </p:nvSpPr>
          <p:spPr>
            <a:xfrm>
              <a:off x="4680" y="2826"/>
              <a:ext cx="17" cy="17"/>
            </a:xfrm>
            <a:custGeom>
              <a:rect b="b" l="l" r="r" t="t"/>
              <a:pathLst>
                <a:path extrusionOk="0" h="15" w="14">
                  <a:moveTo>
                    <a:pt x="7" y="14"/>
                  </a:moveTo>
                  <a:lnTo>
                    <a:pt x="5" y="14"/>
                  </a:lnTo>
                  <a:lnTo>
                    <a:pt x="3" y="14"/>
                  </a:lnTo>
                  <a:lnTo>
                    <a:pt x="2" y="14"/>
                  </a:lnTo>
                  <a:lnTo>
                    <a:pt x="2" y="12"/>
                  </a:lnTo>
                  <a:lnTo>
                    <a:pt x="1" y="11"/>
                  </a:lnTo>
                  <a:lnTo>
                    <a:pt x="0" y="11"/>
                  </a:lnTo>
                  <a:lnTo>
                    <a:pt x="0" y="10"/>
                  </a:lnTo>
                  <a:lnTo>
                    <a:pt x="0" y="9"/>
                  </a:lnTo>
                  <a:lnTo>
                    <a:pt x="0" y="7"/>
                  </a:lnTo>
                  <a:lnTo>
                    <a:pt x="0" y="5"/>
                  </a:lnTo>
                  <a:lnTo>
                    <a:pt x="0" y="4"/>
                  </a:lnTo>
                  <a:lnTo>
                    <a:pt x="1" y="3"/>
                  </a:lnTo>
                  <a:lnTo>
                    <a:pt x="2" y="2"/>
                  </a:lnTo>
                  <a:lnTo>
                    <a:pt x="2" y="1"/>
                  </a:lnTo>
                  <a:lnTo>
                    <a:pt x="3" y="1"/>
                  </a:lnTo>
                  <a:lnTo>
                    <a:pt x="5" y="1"/>
                  </a:lnTo>
                  <a:lnTo>
                    <a:pt x="7" y="0"/>
                  </a:lnTo>
                  <a:lnTo>
                    <a:pt x="7" y="1"/>
                  </a:lnTo>
                  <a:lnTo>
                    <a:pt x="9" y="1"/>
                  </a:lnTo>
                  <a:lnTo>
                    <a:pt x="10" y="1"/>
                  </a:lnTo>
                  <a:lnTo>
                    <a:pt x="10" y="2"/>
                  </a:lnTo>
                  <a:lnTo>
                    <a:pt x="11" y="3"/>
                  </a:lnTo>
                  <a:lnTo>
                    <a:pt x="11" y="4"/>
                  </a:lnTo>
                  <a:lnTo>
                    <a:pt x="11" y="5"/>
                  </a:lnTo>
                  <a:lnTo>
                    <a:pt x="13" y="7"/>
                  </a:lnTo>
                  <a:lnTo>
                    <a:pt x="11" y="9"/>
                  </a:lnTo>
                  <a:lnTo>
                    <a:pt x="11" y="10"/>
                  </a:lnTo>
                  <a:lnTo>
                    <a:pt x="11" y="11"/>
                  </a:lnTo>
                  <a:lnTo>
                    <a:pt x="10" y="12"/>
                  </a:lnTo>
                  <a:lnTo>
                    <a:pt x="10" y="14"/>
                  </a:lnTo>
                  <a:lnTo>
                    <a:pt x="9" y="14"/>
                  </a:lnTo>
                  <a:lnTo>
                    <a:pt x="7" y="14"/>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 name="Google Shape;308;p6"/>
            <p:cNvSpPr/>
            <p:nvPr/>
          </p:nvSpPr>
          <p:spPr>
            <a:xfrm>
              <a:off x="3098" y="3310"/>
              <a:ext cx="122" cy="140"/>
            </a:xfrm>
            <a:custGeom>
              <a:rect b="b" l="l" r="r" t="t"/>
              <a:pathLst>
                <a:path extrusionOk="0" h="125" w="108">
                  <a:moveTo>
                    <a:pt x="65" y="0"/>
                  </a:moveTo>
                  <a:lnTo>
                    <a:pt x="59" y="7"/>
                  </a:lnTo>
                  <a:lnTo>
                    <a:pt x="47" y="9"/>
                  </a:lnTo>
                  <a:lnTo>
                    <a:pt x="45" y="20"/>
                  </a:lnTo>
                  <a:lnTo>
                    <a:pt x="40" y="23"/>
                  </a:lnTo>
                  <a:lnTo>
                    <a:pt x="32" y="25"/>
                  </a:lnTo>
                  <a:lnTo>
                    <a:pt x="30" y="36"/>
                  </a:lnTo>
                  <a:lnTo>
                    <a:pt x="22" y="39"/>
                  </a:lnTo>
                  <a:lnTo>
                    <a:pt x="8" y="39"/>
                  </a:lnTo>
                  <a:lnTo>
                    <a:pt x="0" y="42"/>
                  </a:lnTo>
                  <a:lnTo>
                    <a:pt x="6" y="64"/>
                  </a:lnTo>
                  <a:lnTo>
                    <a:pt x="8" y="75"/>
                  </a:lnTo>
                  <a:lnTo>
                    <a:pt x="15" y="79"/>
                  </a:lnTo>
                  <a:lnTo>
                    <a:pt x="19" y="91"/>
                  </a:lnTo>
                  <a:lnTo>
                    <a:pt x="27" y="92"/>
                  </a:lnTo>
                  <a:lnTo>
                    <a:pt x="31" y="107"/>
                  </a:lnTo>
                  <a:lnTo>
                    <a:pt x="37" y="109"/>
                  </a:lnTo>
                  <a:lnTo>
                    <a:pt x="52" y="115"/>
                  </a:lnTo>
                  <a:lnTo>
                    <a:pt x="62" y="119"/>
                  </a:lnTo>
                  <a:lnTo>
                    <a:pt x="66" y="124"/>
                  </a:lnTo>
                  <a:lnTo>
                    <a:pt x="82" y="124"/>
                  </a:lnTo>
                  <a:lnTo>
                    <a:pt x="85" y="113"/>
                  </a:lnTo>
                  <a:lnTo>
                    <a:pt x="93" y="108"/>
                  </a:lnTo>
                  <a:lnTo>
                    <a:pt x="92" y="87"/>
                  </a:lnTo>
                  <a:lnTo>
                    <a:pt x="102" y="82"/>
                  </a:lnTo>
                  <a:lnTo>
                    <a:pt x="107" y="75"/>
                  </a:lnTo>
                  <a:lnTo>
                    <a:pt x="101" y="61"/>
                  </a:lnTo>
                  <a:lnTo>
                    <a:pt x="100" y="51"/>
                  </a:lnTo>
                  <a:lnTo>
                    <a:pt x="105" y="31"/>
                  </a:lnTo>
                  <a:lnTo>
                    <a:pt x="98" y="16"/>
                  </a:lnTo>
                  <a:lnTo>
                    <a:pt x="77" y="13"/>
                  </a:lnTo>
                  <a:lnTo>
                    <a:pt x="70" y="1"/>
                  </a:lnTo>
                  <a:lnTo>
                    <a:pt x="65" y="0"/>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9" name="Google Shape;309;p6"/>
            <p:cNvSpPr/>
            <p:nvPr/>
          </p:nvSpPr>
          <p:spPr>
            <a:xfrm>
              <a:off x="2870" y="3336"/>
              <a:ext cx="159" cy="238"/>
            </a:xfrm>
            <a:custGeom>
              <a:rect b="b" l="l" r="r" t="t"/>
              <a:pathLst>
                <a:path extrusionOk="0" h="212" w="141">
                  <a:moveTo>
                    <a:pt x="1" y="6"/>
                  </a:moveTo>
                  <a:lnTo>
                    <a:pt x="15" y="0"/>
                  </a:lnTo>
                  <a:lnTo>
                    <a:pt x="31" y="7"/>
                  </a:lnTo>
                  <a:lnTo>
                    <a:pt x="56" y="9"/>
                  </a:lnTo>
                  <a:lnTo>
                    <a:pt x="93" y="8"/>
                  </a:lnTo>
                  <a:lnTo>
                    <a:pt x="98" y="16"/>
                  </a:lnTo>
                  <a:lnTo>
                    <a:pt x="129" y="20"/>
                  </a:lnTo>
                  <a:lnTo>
                    <a:pt x="140" y="22"/>
                  </a:lnTo>
                  <a:lnTo>
                    <a:pt x="133" y="35"/>
                  </a:lnTo>
                  <a:lnTo>
                    <a:pt x="132" y="87"/>
                  </a:lnTo>
                  <a:lnTo>
                    <a:pt x="126" y="91"/>
                  </a:lnTo>
                  <a:lnTo>
                    <a:pt x="118" y="95"/>
                  </a:lnTo>
                  <a:lnTo>
                    <a:pt x="119" y="146"/>
                  </a:lnTo>
                  <a:lnTo>
                    <a:pt x="115" y="202"/>
                  </a:lnTo>
                  <a:lnTo>
                    <a:pt x="107" y="211"/>
                  </a:lnTo>
                  <a:lnTo>
                    <a:pt x="87" y="208"/>
                  </a:lnTo>
                  <a:lnTo>
                    <a:pt x="81" y="197"/>
                  </a:lnTo>
                  <a:lnTo>
                    <a:pt x="77" y="202"/>
                  </a:lnTo>
                  <a:lnTo>
                    <a:pt x="67" y="203"/>
                  </a:lnTo>
                  <a:lnTo>
                    <a:pt x="63" y="190"/>
                  </a:lnTo>
                  <a:lnTo>
                    <a:pt x="55" y="181"/>
                  </a:lnTo>
                  <a:lnTo>
                    <a:pt x="45" y="179"/>
                  </a:lnTo>
                  <a:lnTo>
                    <a:pt x="46" y="160"/>
                  </a:lnTo>
                  <a:lnTo>
                    <a:pt x="42" y="138"/>
                  </a:lnTo>
                  <a:lnTo>
                    <a:pt x="41" y="123"/>
                  </a:lnTo>
                  <a:lnTo>
                    <a:pt x="40" y="103"/>
                  </a:lnTo>
                  <a:lnTo>
                    <a:pt x="35" y="89"/>
                  </a:lnTo>
                  <a:lnTo>
                    <a:pt x="30" y="78"/>
                  </a:lnTo>
                  <a:lnTo>
                    <a:pt x="25" y="68"/>
                  </a:lnTo>
                  <a:lnTo>
                    <a:pt x="16" y="50"/>
                  </a:lnTo>
                  <a:lnTo>
                    <a:pt x="11" y="40"/>
                  </a:lnTo>
                  <a:lnTo>
                    <a:pt x="0" y="25"/>
                  </a:lnTo>
                  <a:lnTo>
                    <a:pt x="1" y="6"/>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0" name="Google Shape;310;p6"/>
            <p:cNvSpPr/>
            <p:nvPr/>
          </p:nvSpPr>
          <p:spPr>
            <a:xfrm>
              <a:off x="3370" y="3240"/>
              <a:ext cx="130" cy="268"/>
            </a:xfrm>
            <a:custGeom>
              <a:rect b="b" l="l" r="r" t="t"/>
              <a:pathLst>
                <a:path extrusionOk="0" h="238" w="116">
                  <a:moveTo>
                    <a:pt x="88" y="3"/>
                  </a:moveTo>
                  <a:lnTo>
                    <a:pt x="87" y="23"/>
                  </a:lnTo>
                  <a:lnTo>
                    <a:pt x="81" y="26"/>
                  </a:lnTo>
                  <a:lnTo>
                    <a:pt x="79" y="41"/>
                  </a:lnTo>
                  <a:lnTo>
                    <a:pt x="70" y="41"/>
                  </a:lnTo>
                  <a:lnTo>
                    <a:pt x="66" y="47"/>
                  </a:lnTo>
                  <a:lnTo>
                    <a:pt x="64" y="55"/>
                  </a:lnTo>
                  <a:lnTo>
                    <a:pt x="56" y="62"/>
                  </a:lnTo>
                  <a:lnTo>
                    <a:pt x="53" y="70"/>
                  </a:lnTo>
                  <a:lnTo>
                    <a:pt x="48" y="69"/>
                  </a:lnTo>
                  <a:lnTo>
                    <a:pt x="46" y="61"/>
                  </a:lnTo>
                  <a:lnTo>
                    <a:pt x="37" y="61"/>
                  </a:lnTo>
                  <a:lnTo>
                    <a:pt x="35" y="67"/>
                  </a:lnTo>
                  <a:lnTo>
                    <a:pt x="26" y="71"/>
                  </a:lnTo>
                  <a:lnTo>
                    <a:pt x="23" y="84"/>
                  </a:lnTo>
                  <a:lnTo>
                    <a:pt x="17" y="85"/>
                  </a:lnTo>
                  <a:lnTo>
                    <a:pt x="20" y="127"/>
                  </a:lnTo>
                  <a:lnTo>
                    <a:pt x="24" y="128"/>
                  </a:lnTo>
                  <a:lnTo>
                    <a:pt x="26" y="139"/>
                  </a:lnTo>
                  <a:lnTo>
                    <a:pt x="20" y="143"/>
                  </a:lnTo>
                  <a:lnTo>
                    <a:pt x="17" y="157"/>
                  </a:lnTo>
                  <a:lnTo>
                    <a:pt x="10" y="160"/>
                  </a:lnTo>
                  <a:lnTo>
                    <a:pt x="9" y="167"/>
                  </a:lnTo>
                  <a:lnTo>
                    <a:pt x="0" y="170"/>
                  </a:lnTo>
                  <a:lnTo>
                    <a:pt x="1" y="189"/>
                  </a:lnTo>
                  <a:lnTo>
                    <a:pt x="11" y="189"/>
                  </a:lnTo>
                  <a:lnTo>
                    <a:pt x="11" y="228"/>
                  </a:lnTo>
                  <a:lnTo>
                    <a:pt x="20" y="228"/>
                  </a:lnTo>
                  <a:lnTo>
                    <a:pt x="26" y="234"/>
                  </a:lnTo>
                  <a:lnTo>
                    <a:pt x="33" y="237"/>
                  </a:lnTo>
                  <a:lnTo>
                    <a:pt x="42" y="228"/>
                  </a:lnTo>
                  <a:lnTo>
                    <a:pt x="52" y="227"/>
                  </a:lnTo>
                  <a:lnTo>
                    <a:pt x="59" y="222"/>
                  </a:lnTo>
                  <a:lnTo>
                    <a:pt x="66" y="217"/>
                  </a:lnTo>
                  <a:lnTo>
                    <a:pt x="70" y="198"/>
                  </a:lnTo>
                  <a:lnTo>
                    <a:pt x="78" y="195"/>
                  </a:lnTo>
                  <a:lnTo>
                    <a:pt x="78" y="170"/>
                  </a:lnTo>
                  <a:lnTo>
                    <a:pt x="83" y="167"/>
                  </a:lnTo>
                  <a:lnTo>
                    <a:pt x="82" y="132"/>
                  </a:lnTo>
                  <a:lnTo>
                    <a:pt x="92" y="125"/>
                  </a:lnTo>
                  <a:lnTo>
                    <a:pt x="98" y="119"/>
                  </a:lnTo>
                  <a:lnTo>
                    <a:pt x="98" y="91"/>
                  </a:lnTo>
                  <a:lnTo>
                    <a:pt x="106" y="86"/>
                  </a:lnTo>
                  <a:lnTo>
                    <a:pt x="107" y="64"/>
                  </a:lnTo>
                  <a:lnTo>
                    <a:pt x="114" y="64"/>
                  </a:lnTo>
                  <a:lnTo>
                    <a:pt x="115" y="28"/>
                  </a:lnTo>
                  <a:lnTo>
                    <a:pt x="106" y="23"/>
                  </a:lnTo>
                  <a:lnTo>
                    <a:pt x="105" y="6"/>
                  </a:lnTo>
                  <a:lnTo>
                    <a:pt x="96" y="0"/>
                  </a:lnTo>
                  <a:lnTo>
                    <a:pt x="88" y="3"/>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1" name="Google Shape;311;p6"/>
            <p:cNvSpPr/>
            <p:nvPr/>
          </p:nvSpPr>
          <p:spPr>
            <a:xfrm>
              <a:off x="3002" y="3353"/>
              <a:ext cx="155" cy="178"/>
            </a:xfrm>
            <a:custGeom>
              <a:rect b="b" l="l" r="r" t="t"/>
              <a:pathLst>
                <a:path extrusionOk="0" h="159" w="139">
                  <a:moveTo>
                    <a:pt x="47" y="3"/>
                  </a:moveTo>
                  <a:lnTo>
                    <a:pt x="86" y="4"/>
                  </a:lnTo>
                  <a:lnTo>
                    <a:pt x="92" y="26"/>
                  </a:lnTo>
                  <a:lnTo>
                    <a:pt x="93" y="37"/>
                  </a:lnTo>
                  <a:lnTo>
                    <a:pt x="101" y="42"/>
                  </a:lnTo>
                  <a:lnTo>
                    <a:pt x="105" y="54"/>
                  </a:lnTo>
                  <a:lnTo>
                    <a:pt x="113" y="54"/>
                  </a:lnTo>
                  <a:lnTo>
                    <a:pt x="117" y="70"/>
                  </a:lnTo>
                  <a:lnTo>
                    <a:pt x="123" y="71"/>
                  </a:lnTo>
                  <a:lnTo>
                    <a:pt x="138" y="77"/>
                  </a:lnTo>
                  <a:lnTo>
                    <a:pt x="135" y="86"/>
                  </a:lnTo>
                  <a:lnTo>
                    <a:pt x="126" y="93"/>
                  </a:lnTo>
                  <a:lnTo>
                    <a:pt x="117" y="102"/>
                  </a:lnTo>
                  <a:lnTo>
                    <a:pt x="106" y="107"/>
                  </a:lnTo>
                  <a:lnTo>
                    <a:pt x="102" y="121"/>
                  </a:lnTo>
                  <a:lnTo>
                    <a:pt x="93" y="124"/>
                  </a:lnTo>
                  <a:lnTo>
                    <a:pt x="87" y="133"/>
                  </a:lnTo>
                  <a:lnTo>
                    <a:pt x="78" y="142"/>
                  </a:lnTo>
                  <a:lnTo>
                    <a:pt x="64" y="142"/>
                  </a:lnTo>
                  <a:lnTo>
                    <a:pt x="55" y="136"/>
                  </a:lnTo>
                  <a:lnTo>
                    <a:pt x="46" y="136"/>
                  </a:lnTo>
                  <a:lnTo>
                    <a:pt x="41" y="144"/>
                  </a:lnTo>
                  <a:lnTo>
                    <a:pt x="38" y="153"/>
                  </a:lnTo>
                  <a:lnTo>
                    <a:pt x="30" y="158"/>
                  </a:lnTo>
                  <a:lnTo>
                    <a:pt x="10" y="153"/>
                  </a:lnTo>
                  <a:lnTo>
                    <a:pt x="6" y="138"/>
                  </a:lnTo>
                  <a:lnTo>
                    <a:pt x="1" y="132"/>
                  </a:lnTo>
                  <a:lnTo>
                    <a:pt x="0" y="80"/>
                  </a:lnTo>
                  <a:lnTo>
                    <a:pt x="8" y="76"/>
                  </a:lnTo>
                  <a:lnTo>
                    <a:pt x="15" y="72"/>
                  </a:lnTo>
                  <a:lnTo>
                    <a:pt x="15" y="20"/>
                  </a:lnTo>
                  <a:lnTo>
                    <a:pt x="22" y="7"/>
                  </a:lnTo>
                  <a:lnTo>
                    <a:pt x="40" y="0"/>
                  </a:lnTo>
                  <a:lnTo>
                    <a:pt x="47" y="3"/>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2" name="Google Shape;312;p6"/>
            <p:cNvSpPr/>
            <p:nvPr/>
          </p:nvSpPr>
          <p:spPr>
            <a:xfrm>
              <a:off x="4484" y="3212"/>
              <a:ext cx="645" cy="551"/>
            </a:xfrm>
            <a:custGeom>
              <a:rect b="b" l="l" r="r" t="t"/>
              <a:pathLst>
                <a:path extrusionOk="0" h="491" w="575">
                  <a:moveTo>
                    <a:pt x="293" y="20"/>
                  </a:moveTo>
                  <a:lnTo>
                    <a:pt x="296" y="33"/>
                  </a:lnTo>
                  <a:lnTo>
                    <a:pt x="269" y="37"/>
                  </a:lnTo>
                  <a:lnTo>
                    <a:pt x="258" y="51"/>
                  </a:lnTo>
                  <a:lnTo>
                    <a:pt x="256" y="59"/>
                  </a:lnTo>
                  <a:lnTo>
                    <a:pt x="254" y="74"/>
                  </a:lnTo>
                  <a:lnTo>
                    <a:pt x="237" y="78"/>
                  </a:lnTo>
                  <a:lnTo>
                    <a:pt x="230" y="66"/>
                  </a:lnTo>
                  <a:lnTo>
                    <a:pt x="221" y="55"/>
                  </a:lnTo>
                  <a:lnTo>
                    <a:pt x="199" y="60"/>
                  </a:lnTo>
                  <a:lnTo>
                    <a:pt x="195" y="74"/>
                  </a:lnTo>
                  <a:lnTo>
                    <a:pt x="184" y="85"/>
                  </a:lnTo>
                  <a:lnTo>
                    <a:pt x="171" y="91"/>
                  </a:lnTo>
                  <a:lnTo>
                    <a:pt x="164" y="102"/>
                  </a:lnTo>
                  <a:lnTo>
                    <a:pt x="164" y="113"/>
                  </a:lnTo>
                  <a:lnTo>
                    <a:pt x="156" y="113"/>
                  </a:lnTo>
                  <a:lnTo>
                    <a:pt x="149" y="102"/>
                  </a:lnTo>
                  <a:lnTo>
                    <a:pt x="145" y="127"/>
                  </a:lnTo>
                  <a:lnTo>
                    <a:pt x="124" y="153"/>
                  </a:lnTo>
                  <a:lnTo>
                    <a:pt x="104" y="161"/>
                  </a:lnTo>
                  <a:lnTo>
                    <a:pt x="53" y="176"/>
                  </a:lnTo>
                  <a:lnTo>
                    <a:pt x="31" y="199"/>
                  </a:lnTo>
                  <a:lnTo>
                    <a:pt x="6" y="201"/>
                  </a:lnTo>
                  <a:lnTo>
                    <a:pt x="9" y="248"/>
                  </a:lnTo>
                  <a:lnTo>
                    <a:pt x="20" y="255"/>
                  </a:lnTo>
                  <a:lnTo>
                    <a:pt x="17" y="265"/>
                  </a:lnTo>
                  <a:lnTo>
                    <a:pt x="2" y="255"/>
                  </a:lnTo>
                  <a:lnTo>
                    <a:pt x="0" y="270"/>
                  </a:lnTo>
                  <a:lnTo>
                    <a:pt x="8" y="296"/>
                  </a:lnTo>
                  <a:lnTo>
                    <a:pt x="17" y="312"/>
                  </a:lnTo>
                  <a:lnTo>
                    <a:pt x="17" y="331"/>
                  </a:lnTo>
                  <a:lnTo>
                    <a:pt x="17" y="344"/>
                  </a:lnTo>
                  <a:lnTo>
                    <a:pt x="24" y="349"/>
                  </a:lnTo>
                  <a:lnTo>
                    <a:pt x="25" y="377"/>
                  </a:lnTo>
                  <a:lnTo>
                    <a:pt x="17" y="378"/>
                  </a:lnTo>
                  <a:lnTo>
                    <a:pt x="12" y="389"/>
                  </a:lnTo>
                  <a:lnTo>
                    <a:pt x="6" y="398"/>
                  </a:lnTo>
                  <a:lnTo>
                    <a:pt x="35" y="424"/>
                  </a:lnTo>
                  <a:lnTo>
                    <a:pt x="47" y="427"/>
                  </a:lnTo>
                  <a:lnTo>
                    <a:pt x="53" y="420"/>
                  </a:lnTo>
                  <a:lnTo>
                    <a:pt x="59" y="409"/>
                  </a:lnTo>
                  <a:lnTo>
                    <a:pt x="83" y="412"/>
                  </a:lnTo>
                  <a:lnTo>
                    <a:pt x="133" y="405"/>
                  </a:lnTo>
                  <a:lnTo>
                    <a:pt x="142" y="391"/>
                  </a:lnTo>
                  <a:lnTo>
                    <a:pt x="158" y="380"/>
                  </a:lnTo>
                  <a:lnTo>
                    <a:pt x="204" y="375"/>
                  </a:lnTo>
                  <a:lnTo>
                    <a:pt x="213" y="366"/>
                  </a:lnTo>
                  <a:lnTo>
                    <a:pt x="231" y="365"/>
                  </a:lnTo>
                  <a:lnTo>
                    <a:pt x="244" y="361"/>
                  </a:lnTo>
                  <a:lnTo>
                    <a:pt x="245" y="369"/>
                  </a:lnTo>
                  <a:lnTo>
                    <a:pt x="267" y="371"/>
                  </a:lnTo>
                  <a:lnTo>
                    <a:pt x="278" y="383"/>
                  </a:lnTo>
                  <a:lnTo>
                    <a:pt x="289" y="399"/>
                  </a:lnTo>
                  <a:lnTo>
                    <a:pt x="290" y="418"/>
                  </a:lnTo>
                  <a:lnTo>
                    <a:pt x="299" y="416"/>
                  </a:lnTo>
                  <a:lnTo>
                    <a:pt x="310" y="409"/>
                  </a:lnTo>
                  <a:lnTo>
                    <a:pt x="322" y="397"/>
                  </a:lnTo>
                  <a:lnTo>
                    <a:pt x="330" y="383"/>
                  </a:lnTo>
                  <a:lnTo>
                    <a:pt x="332" y="394"/>
                  </a:lnTo>
                  <a:lnTo>
                    <a:pt x="326" y="409"/>
                  </a:lnTo>
                  <a:lnTo>
                    <a:pt x="318" y="420"/>
                  </a:lnTo>
                  <a:lnTo>
                    <a:pt x="328" y="422"/>
                  </a:lnTo>
                  <a:lnTo>
                    <a:pt x="332" y="412"/>
                  </a:lnTo>
                  <a:lnTo>
                    <a:pt x="337" y="405"/>
                  </a:lnTo>
                  <a:lnTo>
                    <a:pt x="337" y="412"/>
                  </a:lnTo>
                  <a:lnTo>
                    <a:pt x="339" y="422"/>
                  </a:lnTo>
                  <a:lnTo>
                    <a:pt x="348" y="431"/>
                  </a:lnTo>
                  <a:lnTo>
                    <a:pt x="349" y="442"/>
                  </a:lnTo>
                  <a:lnTo>
                    <a:pt x="344" y="456"/>
                  </a:lnTo>
                  <a:lnTo>
                    <a:pt x="358" y="471"/>
                  </a:lnTo>
                  <a:lnTo>
                    <a:pt x="389" y="482"/>
                  </a:lnTo>
                  <a:lnTo>
                    <a:pt x="425" y="490"/>
                  </a:lnTo>
                  <a:lnTo>
                    <a:pt x="450" y="481"/>
                  </a:lnTo>
                  <a:lnTo>
                    <a:pt x="491" y="460"/>
                  </a:lnTo>
                  <a:lnTo>
                    <a:pt x="503" y="429"/>
                  </a:lnTo>
                  <a:lnTo>
                    <a:pt x="521" y="415"/>
                  </a:lnTo>
                  <a:lnTo>
                    <a:pt x="534" y="388"/>
                  </a:lnTo>
                  <a:lnTo>
                    <a:pt x="558" y="366"/>
                  </a:lnTo>
                  <a:lnTo>
                    <a:pt x="565" y="355"/>
                  </a:lnTo>
                  <a:lnTo>
                    <a:pt x="565" y="316"/>
                  </a:lnTo>
                  <a:lnTo>
                    <a:pt x="574" y="263"/>
                  </a:lnTo>
                  <a:lnTo>
                    <a:pt x="572" y="251"/>
                  </a:lnTo>
                  <a:lnTo>
                    <a:pt x="555" y="228"/>
                  </a:lnTo>
                  <a:lnTo>
                    <a:pt x="546" y="201"/>
                  </a:lnTo>
                  <a:lnTo>
                    <a:pt x="527" y="191"/>
                  </a:lnTo>
                  <a:lnTo>
                    <a:pt x="523" y="165"/>
                  </a:lnTo>
                  <a:lnTo>
                    <a:pt x="494" y="150"/>
                  </a:lnTo>
                  <a:lnTo>
                    <a:pt x="493" y="117"/>
                  </a:lnTo>
                  <a:lnTo>
                    <a:pt x="483" y="80"/>
                  </a:lnTo>
                  <a:lnTo>
                    <a:pt x="465" y="60"/>
                  </a:lnTo>
                  <a:lnTo>
                    <a:pt x="455" y="33"/>
                  </a:lnTo>
                  <a:lnTo>
                    <a:pt x="463" y="19"/>
                  </a:lnTo>
                  <a:lnTo>
                    <a:pt x="448" y="0"/>
                  </a:lnTo>
                  <a:lnTo>
                    <a:pt x="437" y="19"/>
                  </a:lnTo>
                  <a:lnTo>
                    <a:pt x="429" y="30"/>
                  </a:lnTo>
                  <a:lnTo>
                    <a:pt x="430" y="89"/>
                  </a:lnTo>
                  <a:lnTo>
                    <a:pt x="421" y="104"/>
                  </a:lnTo>
                  <a:lnTo>
                    <a:pt x="416" y="113"/>
                  </a:lnTo>
                  <a:lnTo>
                    <a:pt x="399" y="113"/>
                  </a:lnTo>
                  <a:lnTo>
                    <a:pt x="384" y="100"/>
                  </a:lnTo>
                  <a:lnTo>
                    <a:pt x="365" y="93"/>
                  </a:lnTo>
                  <a:lnTo>
                    <a:pt x="353" y="81"/>
                  </a:lnTo>
                  <a:lnTo>
                    <a:pt x="342" y="77"/>
                  </a:lnTo>
                  <a:lnTo>
                    <a:pt x="348" y="62"/>
                  </a:lnTo>
                  <a:lnTo>
                    <a:pt x="351" y="49"/>
                  </a:lnTo>
                  <a:lnTo>
                    <a:pt x="360" y="46"/>
                  </a:lnTo>
                  <a:lnTo>
                    <a:pt x="366" y="28"/>
                  </a:lnTo>
                  <a:lnTo>
                    <a:pt x="347" y="25"/>
                  </a:lnTo>
                  <a:lnTo>
                    <a:pt x="328" y="23"/>
                  </a:lnTo>
                  <a:lnTo>
                    <a:pt x="307" y="12"/>
                  </a:lnTo>
                  <a:lnTo>
                    <a:pt x="284" y="9"/>
                  </a:lnTo>
                  <a:lnTo>
                    <a:pt x="282" y="15"/>
                  </a:lnTo>
                  <a:lnTo>
                    <a:pt x="293" y="20"/>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3" name="Google Shape;313;p6"/>
            <p:cNvSpPr/>
            <p:nvPr/>
          </p:nvSpPr>
          <p:spPr>
            <a:xfrm>
              <a:off x="4936" y="3805"/>
              <a:ext cx="57" cy="61"/>
            </a:xfrm>
            <a:custGeom>
              <a:rect b="b" l="l" r="r" t="t"/>
              <a:pathLst>
                <a:path extrusionOk="0" h="53" w="52">
                  <a:moveTo>
                    <a:pt x="3" y="0"/>
                  </a:moveTo>
                  <a:lnTo>
                    <a:pt x="22" y="4"/>
                  </a:lnTo>
                  <a:lnTo>
                    <a:pt x="51" y="4"/>
                  </a:lnTo>
                  <a:lnTo>
                    <a:pt x="49" y="21"/>
                  </a:lnTo>
                  <a:lnTo>
                    <a:pt x="40" y="34"/>
                  </a:lnTo>
                  <a:lnTo>
                    <a:pt x="38" y="47"/>
                  </a:lnTo>
                  <a:lnTo>
                    <a:pt x="22" y="50"/>
                  </a:lnTo>
                  <a:lnTo>
                    <a:pt x="11" y="52"/>
                  </a:lnTo>
                  <a:lnTo>
                    <a:pt x="0" y="45"/>
                  </a:lnTo>
                  <a:lnTo>
                    <a:pt x="3" y="0"/>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4" name="Google Shape;314;p6"/>
            <p:cNvSpPr/>
            <p:nvPr/>
          </p:nvSpPr>
          <p:spPr>
            <a:xfrm>
              <a:off x="5317" y="3404"/>
              <a:ext cx="41" cy="33"/>
            </a:xfrm>
            <a:custGeom>
              <a:rect b="b" l="l" r="r" t="t"/>
              <a:pathLst>
                <a:path extrusionOk="0" h="29" w="37">
                  <a:moveTo>
                    <a:pt x="11" y="0"/>
                  </a:moveTo>
                  <a:lnTo>
                    <a:pt x="0" y="5"/>
                  </a:lnTo>
                  <a:lnTo>
                    <a:pt x="8" y="13"/>
                  </a:lnTo>
                  <a:lnTo>
                    <a:pt x="18" y="22"/>
                  </a:lnTo>
                  <a:lnTo>
                    <a:pt x="32" y="28"/>
                  </a:lnTo>
                  <a:lnTo>
                    <a:pt x="36" y="20"/>
                  </a:lnTo>
                  <a:lnTo>
                    <a:pt x="26" y="5"/>
                  </a:lnTo>
                  <a:lnTo>
                    <a:pt x="11" y="0"/>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 name="Google Shape;315;p6"/>
            <p:cNvSpPr/>
            <p:nvPr/>
          </p:nvSpPr>
          <p:spPr>
            <a:xfrm>
              <a:off x="5133" y="3047"/>
              <a:ext cx="32" cy="48"/>
            </a:xfrm>
            <a:custGeom>
              <a:rect b="b" l="l" r="r" t="t"/>
              <a:pathLst>
                <a:path extrusionOk="0" h="42" w="28">
                  <a:moveTo>
                    <a:pt x="0" y="0"/>
                  </a:moveTo>
                  <a:lnTo>
                    <a:pt x="10" y="20"/>
                  </a:lnTo>
                  <a:lnTo>
                    <a:pt x="23" y="41"/>
                  </a:lnTo>
                  <a:lnTo>
                    <a:pt x="27" y="15"/>
                  </a:lnTo>
                  <a:lnTo>
                    <a:pt x="0" y="0"/>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6" name="Google Shape;316;p6"/>
            <p:cNvSpPr/>
            <p:nvPr/>
          </p:nvSpPr>
          <p:spPr>
            <a:xfrm>
              <a:off x="4985" y="3073"/>
              <a:ext cx="135" cy="141"/>
            </a:xfrm>
            <a:custGeom>
              <a:rect b="b" l="l" r="r" t="t"/>
              <a:pathLst>
                <a:path extrusionOk="0" h="125" w="119">
                  <a:moveTo>
                    <a:pt x="19" y="74"/>
                  </a:moveTo>
                  <a:lnTo>
                    <a:pt x="0" y="0"/>
                  </a:lnTo>
                  <a:lnTo>
                    <a:pt x="16" y="6"/>
                  </a:lnTo>
                  <a:lnTo>
                    <a:pt x="40" y="5"/>
                  </a:lnTo>
                  <a:lnTo>
                    <a:pt x="40" y="25"/>
                  </a:lnTo>
                  <a:lnTo>
                    <a:pt x="55" y="30"/>
                  </a:lnTo>
                  <a:lnTo>
                    <a:pt x="59" y="40"/>
                  </a:lnTo>
                  <a:lnTo>
                    <a:pt x="70" y="51"/>
                  </a:lnTo>
                  <a:lnTo>
                    <a:pt x="78" y="59"/>
                  </a:lnTo>
                  <a:lnTo>
                    <a:pt x="76" y="76"/>
                  </a:lnTo>
                  <a:lnTo>
                    <a:pt x="87" y="95"/>
                  </a:lnTo>
                  <a:lnTo>
                    <a:pt x="107" y="101"/>
                  </a:lnTo>
                  <a:lnTo>
                    <a:pt x="118" y="120"/>
                  </a:lnTo>
                  <a:lnTo>
                    <a:pt x="116" y="120"/>
                  </a:lnTo>
                  <a:lnTo>
                    <a:pt x="115" y="121"/>
                  </a:lnTo>
                  <a:lnTo>
                    <a:pt x="113" y="121"/>
                  </a:lnTo>
                  <a:lnTo>
                    <a:pt x="110" y="121"/>
                  </a:lnTo>
                  <a:lnTo>
                    <a:pt x="108" y="122"/>
                  </a:lnTo>
                  <a:lnTo>
                    <a:pt x="106" y="123"/>
                  </a:lnTo>
                  <a:lnTo>
                    <a:pt x="103" y="123"/>
                  </a:lnTo>
                  <a:lnTo>
                    <a:pt x="101" y="124"/>
                  </a:lnTo>
                  <a:lnTo>
                    <a:pt x="99" y="124"/>
                  </a:lnTo>
                  <a:lnTo>
                    <a:pt x="97" y="124"/>
                  </a:lnTo>
                  <a:lnTo>
                    <a:pt x="96" y="124"/>
                  </a:lnTo>
                  <a:lnTo>
                    <a:pt x="95" y="122"/>
                  </a:lnTo>
                  <a:lnTo>
                    <a:pt x="93" y="121"/>
                  </a:lnTo>
                  <a:lnTo>
                    <a:pt x="91" y="121"/>
                  </a:lnTo>
                  <a:lnTo>
                    <a:pt x="88" y="121"/>
                  </a:lnTo>
                  <a:lnTo>
                    <a:pt x="86" y="120"/>
                  </a:lnTo>
                  <a:lnTo>
                    <a:pt x="83" y="119"/>
                  </a:lnTo>
                  <a:lnTo>
                    <a:pt x="81" y="118"/>
                  </a:lnTo>
                  <a:lnTo>
                    <a:pt x="78" y="117"/>
                  </a:lnTo>
                  <a:lnTo>
                    <a:pt x="76" y="117"/>
                  </a:lnTo>
                  <a:lnTo>
                    <a:pt x="75" y="117"/>
                  </a:lnTo>
                  <a:lnTo>
                    <a:pt x="74" y="117"/>
                  </a:lnTo>
                  <a:lnTo>
                    <a:pt x="55" y="97"/>
                  </a:lnTo>
                  <a:lnTo>
                    <a:pt x="41" y="78"/>
                  </a:lnTo>
                  <a:lnTo>
                    <a:pt x="19" y="74"/>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7" name="Google Shape;317;p6"/>
            <p:cNvSpPr/>
            <p:nvPr/>
          </p:nvSpPr>
          <p:spPr>
            <a:xfrm>
              <a:off x="5094" y="3099"/>
              <a:ext cx="46" cy="37"/>
            </a:xfrm>
            <a:custGeom>
              <a:rect b="b" l="l" r="r" t="t"/>
              <a:pathLst>
                <a:path extrusionOk="0" h="33" w="41">
                  <a:moveTo>
                    <a:pt x="2" y="16"/>
                  </a:moveTo>
                  <a:lnTo>
                    <a:pt x="0" y="28"/>
                  </a:lnTo>
                  <a:lnTo>
                    <a:pt x="16" y="32"/>
                  </a:lnTo>
                  <a:lnTo>
                    <a:pt x="32" y="22"/>
                  </a:lnTo>
                  <a:lnTo>
                    <a:pt x="40" y="11"/>
                  </a:lnTo>
                  <a:lnTo>
                    <a:pt x="38" y="0"/>
                  </a:lnTo>
                  <a:lnTo>
                    <a:pt x="26" y="1"/>
                  </a:lnTo>
                  <a:lnTo>
                    <a:pt x="24" y="11"/>
                  </a:lnTo>
                  <a:lnTo>
                    <a:pt x="2" y="16"/>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8" name="Google Shape;318;p6"/>
            <p:cNvSpPr/>
            <p:nvPr/>
          </p:nvSpPr>
          <p:spPr>
            <a:xfrm>
              <a:off x="5169" y="3109"/>
              <a:ext cx="23" cy="18"/>
            </a:xfrm>
            <a:custGeom>
              <a:rect b="b" l="l" r="r" t="t"/>
              <a:pathLst>
                <a:path extrusionOk="0" h="16" w="21">
                  <a:moveTo>
                    <a:pt x="10" y="15"/>
                  </a:moveTo>
                  <a:lnTo>
                    <a:pt x="11" y="14"/>
                  </a:lnTo>
                  <a:lnTo>
                    <a:pt x="13" y="14"/>
                  </a:lnTo>
                  <a:lnTo>
                    <a:pt x="15" y="13"/>
                  </a:lnTo>
                  <a:lnTo>
                    <a:pt x="16" y="13"/>
                  </a:lnTo>
                  <a:lnTo>
                    <a:pt x="17" y="12"/>
                  </a:lnTo>
                  <a:lnTo>
                    <a:pt x="18" y="11"/>
                  </a:lnTo>
                  <a:lnTo>
                    <a:pt x="19" y="11"/>
                  </a:lnTo>
                  <a:lnTo>
                    <a:pt x="20" y="9"/>
                  </a:lnTo>
                  <a:lnTo>
                    <a:pt x="20" y="8"/>
                  </a:lnTo>
                  <a:lnTo>
                    <a:pt x="20" y="7"/>
                  </a:lnTo>
                  <a:lnTo>
                    <a:pt x="20" y="6"/>
                  </a:lnTo>
                  <a:lnTo>
                    <a:pt x="20" y="5"/>
                  </a:lnTo>
                  <a:lnTo>
                    <a:pt x="19" y="4"/>
                  </a:lnTo>
                  <a:lnTo>
                    <a:pt x="18" y="4"/>
                  </a:lnTo>
                  <a:lnTo>
                    <a:pt x="18" y="3"/>
                  </a:lnTo>
                  <a:lnTo>
                    <a:pt x="17" y="2"/>
                  </a:lnTo>
                  <a:lnTo>
                    <a:pt x="16" y="1"/>
                  </a:lnTo>
                  <a:lnTo>
                    <a:pt x="15" y="1"/>
                  </a:lnTo>
                  <a:lnTo>
                    <a:pt x="13" y="0"/>
                  </a:lnTo>
                  <a:lnTo>
                    <a:pt x="11" y="0"/>
                  </a:lnTo>
                  <a:lnTo>
                    <a:pt x="10" y="0"/>
                  </a:lnTo>
                  <a:lnTo>
                    <a:pt x="8" y="0"/>
                  </a:lnTo>
                  <a:lnTo>
                    <a:pt x="7" y="0"/>
                  </a:lnTo>
                  <a:lnTo>
                    <a:pt x="5" y="0"/>
                  </a:lnTo>
                  <a:lnTo>
                    <a:pt x="5" y="1"/>
                  </a:lnTo>
                  <a:lnTo>
                    <a:pt x="3" y="1"/>
                  </a:lnTo>
                  <a:lnTo>
                    <a:pt x="3" y="2"/>
                  </a:lnTo>
                  <a:lnTo>
                    <a:pt x="2" y="3"/>
                  </a:lnTo>
                  <a:lnTo>
                    <a:pt x="1" y="4"/>
                  </a:lnTo>
                  <a:lnTo>
                    <a:pt x="0" y="5"/>
                  </a:lnTo>
                  <a:lnTo>
                    <a:pt x="0" y="6"/>
                  </a:lnTo>
                  <a:lnTo>
                    <a:pt x="0" y="7"/>
                  </a:lnTo>
                  <a:lnTo>
                    <a:pt x="0" y="8"/>
                  </a:lnTo>
                  <a:lnTo>
                    <a:pt x="0" y="9"/>
                  </a:lnTo>
                  <a:lnTo>
                    <a:pt x="1" y="11"/>
                  </a:lnTo>
                  <a:lnTo>
                    <a:pt x="2" y="11"/>
                  </a:lnTo>
                  <a:lnTo>
                    <a:pt x="3" y="12"/>
                  </a:lnTo>
                  <a:lnTo>
                    <a:pt x="3" y="13"/>
                  </a:lnTo>
                  <a:lnTo>
                    <a:pt x="5" y="13"/>
                  </a:lnTo>
                  <a:lnTo>
                    <a:pt x="5" y="14"/>
                  </a:lnTo>
                  <a:lnTo>
                    <a:pt x="7" y="14"/>
                  </a:lnTo>
                  <a:lnTo>
                    <a:pt x="8" y="14"/>
                  </a:lnTo>
                  <a:lnTo>
                    <a:pt x="10" y="15"/>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9" name="Google Shape;319;p6"/>
            <p:cNvSpPr/>
            <p:nvPr/>
          </p:nvSpPr>
          <p:spPr>
            <a:xfrm>
              <a:off x="4746" y="3048"/>
              <a:ext cx="21" cy="18"/>
            </a:xfrm>
            <a:custGeom>
              <a:rect b="b" l="l" r="r" t="t"/>
              <a:pathLst>
                <a:path extrusionOk="0" h="15" w="19">
                  <a:moveTo>
                    <a:pt x="9" y="14"/>
                  </a:moveTo>
                  <a:lnTo>
                    <a:pt x="8" y="14"/>
                  </a:lnTo>
                  <a:lnTo>
                    <a:pt x="6" y="14"/>
                  </a:lnTo>
                  <a:lnTo>
                    <a:pt x="5" y="14"/>
                  </a:lnTo>
                  <a:lnTo>
                    <a:pt x="4" y="14"/>
                  </a:lnTo>
                  <a:lnTo>
                    <a:pt x="3" y="12"/>
                  </a:lnTo>
                  <a:lnTo>
                    <a:pt x="2" y="12"/>
                  </a:lnTo>
                  <a:lnTo>
                    <a:pt x="1" y="12"/>
                  </a:lnTo>
                  <a:lnTo>
                    <a:pt x="0" y="12"/>
                  </a:lnTo>
                  <a:lnTo>
                    <a:pt x="0" y="11"/>
                  </a:lnTo>
                  <a:lnTo>
                    <a:pt x="0" y="9"/>
                  </a:lnTo>
                  <a:lnTo>
                    <a:pt x="0" y="7"/>
                  </a:lnTo>
                  <a:lnTo>
                    <a:pt x="0" y="6"/>
                  </a:lnTo>
                  <a:lnTo>
                    <a:pt x="0" y="4"/>
                  </a:lnTo>
                  <a:lnTo>
                    <a:pt x="1" y="4"/>
                  </a:lnTo>
                  <a:lnTo>
                    <a:pt x="2" y="3"/>
                  </a:lnTo>
                  <a:lnTo>
                    <a:pt x="3" y="3"/>
                  </a:lnTo>
                  <a:lnTo>
                    <a:pt x="4" y="1"/>
                  </a:lnTo>
                  <a:lnTo>
                    <a:pt x="5" y="1"/>
                  </a:lnTo>
                  <a:lnTo>
                    <a:pt x="6" y="1"/>
                  </a:lnTo>
                  <a:lnTo>
                    <a:pt x="8" y="1"/>
                  </a:lnTo>
                  <a:lnTo>
                    <a:pt x="9" y="0"/>
                  </a:lnTo>
                  <a:lnTo>
                    <a:pt x="9" y="1"/>
                  </a:lnTo>
                  <a:lnTo>
                    <a:pt x="11" y="1"/>
                  </a:lnTo>
                  <a:lnTo>
                    <a:pt x="13" y="1"/>
                  </a:lnTo>
                  <a:lnTo>
                    <a:pt x="14" y="3"/>
                  </a:lnTo>
                  <a:lnTo>
                    <a:pt x="15" y="3"/>
                  </a:lnTo>
                  <a:lnTo>
                    <a:pt x="15" y="4"/>
                  </a:lnTo>
                  <a:lnTo>
                    <a:pt x="16" y="4"/>
                  </a:lnTo>
                  <a:lnTo>
                    <a:pt x="17" y="6"/>
                  </a:lnTo>
                  <a:lnTo>
                    <a:pt x="17" y="7"/>
                  </a:lnTo>
                  <a:lnTo>
                    <a:pt x="18" y="7"/>
                  </a:lnTo>
                  <a:lnTo>
                    <a:pt x="17" y="9"/>
                  </a:lnTo>
                  <a:lnTo>
                    <a:pt x="17" y="11"/>
                  </a:lnTo>
                  <a:lnTo>
                    <a:pt x="16" y="11"/>
                  </a:lnTo>
                  <a:lnTo>
                    <a:pt x="16" y="12"/>
                  </a:lnTo>
                  <a:lnTo>
                    <a:pt x="15" y="12"/>
                  </a:lnTo>
                  <a:lnTo>
                    <a:pt x="14" y="12"/>
                  </a:lnTo>
                  <a:lnTo>
                    <a:pt x="13" y="14"/>
                  </a:lnTo>
                  <a:lnTo>
                    <a:pt x="11" y="14"/>
                  </a:lnTo>
                  <a:lnTo>
                    <a:pt x="9" y="14"/>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0" name="Google Shape;320;p6"/>
            <p:cNvSpPr/>
            <p:nvPr/>
          </p:nvSpPr>
          <p:spPr>
            <a:xfrm>
              <a:off x="4392" y="3127"/>
              <a:ext cx="153" cy="52"/>
            </a:xfrm>
            <a:custGeom>
              <a:rect b="b" l="l" r="r" t="t"/>
              <a:pathLst>
                <a:path extrusionOk="0" h="46" w="135">
                  <a:moveTo>
                    <a:pt x="19" y="2"/>
                  </a:moveTo>
                  <a:lnTo>
                    <a:pt x="8" y="7"/>
                  </a:lnTo>
                  <a:lnTo>
                    <a:pt x="0" y="17"/>
                  </a:lnTo>
                  <a:lnTo>
                    <a:pt x="8" y="31"/>
                  </a:lnTo>
                  <a:lnTo>
                    <a:pt x="35" y="31"/>
                  </a:lnTo>
                  <a:lnTo>
                    <a:pt x="45" y="36"/>
                  </a:lnTo>
                  <a:lnTo>
                    <a:pt x="68" y="36"/>
                  </a:lnTo>
                  <a:lnTo>
                    <a:pt x="70" y="45"/>
                  </a:lnTo>
                  <a:lnTo>
                    <a:pt x="112" y="45"/>
                  </a:lnTo>
                  <a:lnTo>
                    <a:pt x="123" y="45"/>
                  </a:lnTo>
                  <a:lnTo>
                    <a:pt x="133" y="45"/>
                  </a:lnTo>
                  <a:lnTo>
                    <a:pt x="134" y="34"/>
                  </a:lnTo>
                  <a:lnTo>
                    <a:pt x="121" y="28"/>
                  </a:lnTo>
                  <a:lnTo>
                    <a:pt x="123" y="17"/>
                  </a:lnTo>
                  <a:lnTo>
                    <a:pt x="110" y="18"/>
                  </a:lnTo>
                  <a:lnTo>
                    <a:pt x="94" y="17"/>
                  </a:lnTo>
                  <a:lnTo>
                    <a:pt x="82" y="9"/>
                  </a:lnTo>
                  <a:lnTo>
                    <a:pt x="61" y="8"/>
                  </a:lnTo>
                  <a:lnTo>
                    <a:pt x="40" y="0"/>
                  </a:lnTo>
                  <a:lnTo>
                    <a:pt x="19" y="2"/>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1" name="Google Shape;321;p6"/>
            <p:cNvSpPr/>
            <p:nvPr/>
          </p:nvSpPr>
          <p:spPr>
            <a:xfrm>
              <a:off x="4573" y="3173"/>
              <a:ext cx="17" cy="15"/>
            </a:xfrm>
            <a:custGeom>
              <a:rect b="b" l="l" r="r" t="t"/>
              <a:pathLst>
                <a:path extrusionOk="0" h="13" w="15">
                  <a:moveTo>
                    <a:pt x="7" y="12"/>
                  </a:moveTo>
                  <a:lnTo>
                    <a:pt x="4" y="11"/>
                  </a:lnTo>
                  <a:lnTo>
                    <a:pt x="2" y="11"/>
                  </a:lnTo>
                  <a:lnTo>
                    <a:pt x="0" y="10"/>
                  </a:lnTo>
                  <a:lnTo>
                    <a:pt x="0" y="8"/>
                  </a:lnTo>
                  <a:lnTo>
                    <a:pt x="0" y="6"/>
                  </a:lnTo>
                  <a:lnTo>
                    <a:pt x="0" y="5"/>
                  </a:lnTo>
                  <a:lnTo>
                    <a:pt x="0" y="4"/>
                  </a:lnTo>
                  <a:lnTo>
                    <a:pt x="0" y="3"/>
                  </a:lnTo>
                  <a:lnTo>
                    <a:pt x="0" y="2"/>
                  </a:lnTo>
                  <a:lnTo>
                    <a:pt x="0" y="1"/>
                  </a:lnTo>
                  <a:lnTo>
                    <a:pt x="2" y="0"/>
                  </a:lnTo>
                  <a:lnTo>
                    <a:pt x="4" y="0"/>
                  </a:lnTo>
                  <a:lnTo>
                    <a:pt x="7" y="0"/>
                  </a:lnTo>
                  <a:lnTo>
                    <a:pt x="9" y="0"/>
                  </a:lnTo>
                  <a:lnTo>
                    <a:pt x="11" y="1"/>
                  </a:lnTo>
                  <a:lnTo>
                    <a:pt x="11" y="2"/>
                  </a:lnTo>
                  <a:lnTo>
                    <a:pt x="11" y="3"/>
                  </a:lnTo>
                  <a:lnTo>
                    <a:pt x="11" y="4"/>
                  </a:lnTo>
                  <a:lnTo>
                    <a:pt x="14" y="5"/>
                  </a:lnTo>
                  <a:lnTo>
                    <a:pt x="11" y="5"/>
                  </a:lnTo>
                  <a:lnTo>
                    <a:pt x="11" y="6"/>
                  </a:lnTo>
                  <a:lnTo>
                    <a:pt x="11" y="8"/>
                  </a:lnTo>
                  <a:lnTo>
                    <a:pt x="11" y="10"/>
                  </a:lnTo>
                  <a:lnTo>
                    <a:pt x="9" y="11"/>
                  </a:lnTo>
                  <a:lnTo>
                    <a:pt x="7" y="11"/>
                  </a:lnTo>
                  <a:lnTo>
                    <a:pt x="7" y="12"/>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2" name="Google Shape;322;p6"/>
            <p:cNvSpPr/>
            <p:nvPr/>
          </p:nvSpPr>
          <p:spPr>
            <a:xfrm>
              <a:off x="4628" y="3175"/>
              <a:ext cx="37" cy="16"/>
            </a:xfrm>
            <a:custGeom>
              <a:rect b="b" l="l" r="r" t="t"/>
              <a:pathLst>
                <a:path extrusionOk="0" h="15" w="33">
                  <a:moveTo>
                    <a:pt x="0" y="2"/>
                  </a:moveTo>
                  <a:lnTo>
                    <a:pt x="17" y="0"/>
                  </a:lnTo>
                  <a:lnTo>
                    <a:pt x="32" y="6"/>
                  </a:lnTo>
                  <a:lnTo>
                    <a:pt x="21" y="14"/>
                  </a:lnTo>
                  <a:lnTo>
                    <a:pt x="3" y="11"/>
                  </a:lnTo>
                  <a:lnTo>
                    <a:pt x="0" y="2"/>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3" name="Google Shape;323;p6"/>
            <p:cNvSpPr/>
            <p:nvPr/>
          </p:nvSpPr>
          <p:spPr>
            <a:xfrm>
              <a:off x="4676" y="3196"/>
              <a:ext cx="20" cy="18"/>
            </a:xfrm>
            <a:custGeom>
              <a:rect b="b" l="l" r="r" t="t"/>
              <a:pathLst>
                <a:path extrusionOk="0" h="15" w="17">
                  <a:moveTo>
                    <a:pt x="16" y="0"/>
                  </a:moveTo>
                  <a:lnTo>
                    <a:pt x="6" y="2"/>
                  </a:lnTo>
                  <a:lnTo>
                    <a:pt x="0" y="14"/>
                  </a:lnTo>
                  <a:lnTo>
                    <a:pt x="8" y="14"/>
                  </a:lnTo>
                  <a:lnTo>
                    <a:pt x="16" y="5"/>
                  </a:lnTo>
                  <a:lnTo>
                    <a:pt x="16" y="0"/>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4" name="Google Shape;324;p6"/>
            <p:cNvSpPr/>
            <p:nvPr/>
          </p:nvSpPr>
          <p:spPr>
            <a:xfrm>
              <a:off x="4601" y="2987"/>
              <a:ext cx="108" cy="140"/>
            </a:xfrm>
            <a:custGeom>
              <a:rect b="b" l="l" r="r" t="t"/>
              <a:pathLst>
                <a:path extrusionOk="0" h="124" w="97">
                  <a:moveTo>
                    <a:pt x="24" y="17"/>
                  </a:moveTo>
                  <a:lnTo>
                    <a:pt x="21" y="36"/>
                  </a:lnTo>
                  <a:lnTo>
                    <a:pt x="14" y="46"/>
                  </a:lnTo>
                  <a:lnTo>
                    <a:pt x="11" y="60"/>
                  </a:lnTo>
                  <a:lnTo>
                    <a:pt x="0" y="68"/>
                  </a:lnTo>
                  <a:lnTo>
                    <a:pt x="0" y="94"/>
                  </a:lnTo>
                  <a:lnTo>
                    <a:pt x="13" y="100"/>
                  </a:lnTo>
                  <a:lnTo>
                    <a:pt x="15" y="118"/>
                  </a:lnTo>
                  <a:lnTo>
                    <a:pt x="27" y="120"/>
                  </a:lnTo>
                  <a:lnTo>
                    <a:pt x="32" y="92"/>
                  </a:lnTo>
                  <a:lnTo>
                    <a:pt x="42" y="89"/>
                  </a:lnTo>
                  <a:lnTo>
                    <a:pt x="42" y="112"/>
                  </a:lnTo>
                  <a:lnTo>
                    <a:pt x="53" y="115"/>
                  </a:lnTo>
                  <a:lnTo>
                    <a:pt x="56" y="123"/>
                  </a:lnTo>
                  <a:lnTo>
                    <a:pt x="69" y="120"/>
                  </a:lnTo>
                  <a:lnTo>
                    <a:pt x="68" y="104"/>
                  </a:lnTo>
                  <a:lnTo>
                    <a:pt x="49" y="72"/>
                  </a:lnTo>
                  <a:lnTo>
                    <a:pt x="59" y="64"/>
                  </a:lnTo>
                  <a:lnTo>
                    <a:pt x="68" y="48"/>
                  </a:lnTo>
                  <a:lnTo>
                    <a:pt x="61" y="42"/>
                  </a:lnTo>
                  <a:lnTo>
                    <a:pt x="51" y="47"/>
                  </a:lnTo>
                  <a:lnTo>
                    <a:pt x="42" y="52"/>
                  </a:lnTo>
                  <a:lnTo>
                    <a:pt x="35" y="33"/>
                  </a:lnTo>
                  <a:lnTo>
                    <a:pt x="32" y="15"/>
                  </a:lnTo>
                  <a:lnTo>
                    <a:pt x="40" y="18"/>
                  </a:lnTo>
                  <a:lnTo>
                    <a:pt x="49" y="25"/>
                  </a:lnTo>
                  <a:lnTo>
                    <a:pt x="64" y="21"/>
                  </a:lnTo>
                  <a:lnTo>
                    <a:pt x="71" y="26"/>
                  </a:lnTo>
                  <a:lnTo>
                    <a:pt x="88" y="21"/>
                  </a:lnTo>
                  <a:lnTo>
                    <a:pt x="96" y="17"/>
                  </a:lnTo>
                  <a:lnTo>
                    <a:pt x="93" y="0"/>
                  </a:lnTo>
                  <a:lnTo>
                    <a:pt x="83" y="0"/>
                  </a:lnTo>
                  <a:lnTo>
                    <a:pt x="77" y="12"/>
                  </a:lnTo>
                  <a:lnTo>
                    <a:pt x="45" y="9"/>
                  </a:lnTo>
                  <a:lnTo>
                    <a:pt x="26" y="10"/>
                  </a:lnTo>
                  <a:lnTo>
                    <a:pt x="24" y="17"/>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5" name="Google Shape;325;p6"/>
            <p:cNvSpPr/>
            <p:nvPr/>
          </p:nvSpPr>
          <p:spPr>
            <a:xfrm>
              <a:off x="4325" y="2752"/>
              <a:ext cx="92" cy="80"/>
            </a:xfrm>
            <a:custGeom>
              <a:rect b="b" l="l" r="r" t="t"/>
              <a:pathLst>
                <a:path extrusionOk="0" h="71" w="83">
                  <a:moveTo>
                    <a:pt x="34" y="60"/>
                  </a:moveTo>
                  <a:lnTo>
                    <a:pt x="15" y="64"/>
                  </a:lnTo>
                  <a:lnTo>
                    <a:pt x="13" y="41"/>
                  </a:lnTo>
                  <a:lnTo>
                    <a:pt x="0" y="30"/>
                  </a:lnTo>
                  <a:lnTo>
                    <a:pt x="6" y="13"/>
                  </a:lnTo>
                  <a:lnTo>
                    <a:pt x="21" y="0"/>
                  </a:lnTo>
                  <a:lnTo>
                    <a:pt x="34" y="8"/>
                  </a:lnTo>
                  <a:lnTo>
                    <a:pt x="50" y="6"/>
                  </a:lnTo>
                  <a:lnTo>
                    <a:pt x="60" y="17"/>
                  </a:lnTo>
                  <a:lnTo>
                    <a:pt x="74" y="6"/>
                  </a:lnTo>
                  <a:lnTo>
                    <a:pt x="80" y="11"/>
                  </a:lnTo>
                  <a:lnTo>
                    <a:pt x="82" y="38"/>
                  </a:lnTo>
                  <a:lnTo>
                    <a:pt x="73" y="46"/>
                  </a:lnTo>
                  <a:lnTo>
                    <a:pt x="58" y="60"/>
                  </a:lnTo>
                  <a:lnTo>
                    <a:pt x="44" y="70"/>
                  </a:lnTo>
                  <a:lnTo>
                    <a:pt x="34" y="60"/>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6" name="Google Shape;326;p6"/>
            <p:cNvSpPr/>
            <p:nvPr/>
          </p:nvSpPr>
          <p:spPr>
            <a:xfrm>
              <a:off x="4288" y="2603"/>
              <a:ext cx="119" cy="170"/>
            </a:xfrm>
            <a:custGeom>
              <a:rect b="b" l="l" r="r" t="t"/>
              <a:pathLst>
                <a:path extrusionOk="0" h="152" w="106">
                  <a:moveTo>
                    <a:pt x="0" y="23"/>
                  </a:moveTo>
                  <a:lnTo>
                    <a:pt x="3" y="36"/>
                  </a:lnTo>
                  <a:lnTo>
                    <a:pt x="6" y="50"/>
                  </a:lnTo>
                  <a:lnTo>
                    <a:pt x="13" y="57"/>
                  </a:lnTo>
                  <a:lnTo>
                    <a:pt x="24" y="61"/>
                  </a:lnTo>
                  <a:lnTo>
                    <a:pt x="38" y="81"/>
                  </a:lnTo>
                  <a:lnTo>
                    <a:pt x="50" y="71"/>
                  </a:lnTo>
                  <a:lnTo>
                    <a:pt x="60" y="84"/>
                  </a:lnTo>
                  <a:lnTo>
                    <a:pt x="68" y="103"/>
                  </a:lnTo>
                  <a:lnTo>
                    <a:pt x="73" y="114"/>
                  </a:lnTo>
                  <a:lnTo>
                    <a:pt x="81" y="116"/>
                  </a:lnTo>
                  <a:lnTo>
                    <a:pt x="81" y="140"/>
                  </a:lnTo>
                  <a:lnTo>
                    <a:pt x="91" y="151"/>
                  </a:lnTo>
                  <a:lnTo>
                    <a:pt x="105" y="140"/>
                  </a:lnTo>
                  <a:lnTo>
                    <a:pt x="105" y="111"/>
                  </a:lnTo>
                  <a:lnTo>
                    <a:pt x="92" y="102"/>
                  </a:lnTo>
                  <a:lnTo>
                    <a:pt x="71" y="69"/>
                  </a:lnTo>
                  <a:lnTo>
                    <a:pt x="60" y="58"/>
                  </a:lnTo>
                  <a:lnTo>
                    <a:pt x="65" y="42"/>
                  </a:lnTo>
                  <a:lnTo>
                    <a:pt x="62" y="32"/>
                  </a:lnTo>
                  <a:lnTo>
                    <a:pt x="37" y="23"/>
                  </a:lnTo>
                  <a:lnTo>
                    <a:pt x="29" y="0"/>
                  </a:lnTo>
                  <a:lnTo>
                    <a:pt x="18" y="6"/>
                  </a:lnTo>
                  <a:lnTo>
                    <a:pt x="19" y="20"/>
                  </a:lnTo>
                  <a:lnTo>
                    <a:pt x="0" y="23"/>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7" name="Google Shape;327;p6"/>
            <p:cNvSpPr/>
            <p:nvPr/>
          </p:nvSpPr>
          <p:spPr>
            <a:xfrm>
              <a:off x="4739" y="2969"/>
              <a:ext cx="29" cy="60"/>
            </a:xfrm>
            <a:custGeom>
              <a:rect b="b" l="l" r="r" t="t"/>
              <a:pathLst>
                <a:path extrusionOk="0" h="54" w="26">
                  <a:moveTo>
                    <a:pt x="13" y="21"/>
                  </a:moveTo>
                  <a:lnTo>
                    <a:pt x="0" y="27"/>
                  </a:lnTo>
                  <a:lnTo>
                    <a:pt x="4" y="43"/>
                  </a:lnTo>
                  <a:lnTo>
                    <a:pt x="19" y="53"/>
                  </a:lnTo>
                  <a:lnTo>
                    <a:pt x="24" y="32"/>
                  </a:lnTo>
                  <a:lnTo>
                    <a:pt x="25" y="14"/>
                  </a:lnTo>
                  <a:lnTo>
                    <a:pt x="20" y="0"/>
                  </a:lnTo>
                  <a:lnTo>
                    <a:pt x="13" y="6"/>
                  </a:lnTo>
                  <a:lnTo>
                    <a:pt x="13" y="21"/>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 name="Google Shape;328;p6"/>
            <p:cNvSpPr/>
            <p:nvPr/>
          </p:nvSpPr>
          <p:spPr>
            <a:xfrm>
              <a:off x="4763" y="3069"/>
              <a:ext cx="40" cy="19"/>
            </a:xfrm>
            <a:custGeom>
              <a:rect b="b" l="l" r="r" t="t"/>
              <a:pathLst>
                <a:path extrusionOk="0" h="18" w="35">
                  <a:moveTo>
                    <a:pt x="4" y="3"/>
                  </a:moveTo>
                  <a:lnTo>
                    <a:pt x="16" y="0"/>
                  </a:lnTo>
                  <a:lnTo>
                    <a:pt x="27" y="0"/>
                  </a:lnTo>
                  <a:lnTo>
                    <a:pt x="33" y="9"/>
                  </a:lnTo>
                  <a:lnTo>
                    <a:pt x="34" y="17"/>
                  </a:lnTo>
                  <a:lnTo>
                    <a:pt x="23" y="12"/>
                  </a:lnTo>
                  <a:lnTo>
                    <a:pt x="12" y="9"/>
                  </a:lnTo>
                  <a:lnTo>
                    <a:pt x="0" y="12"/>
                  </a:lnTo>
                  <a:lnTo>
                    <a:pt x="4" y="3"/>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9" name="Google Shape;329;p6"/>
            <p:cNvSpPr/>
            <p:nvPr/>
          </p:nvSpPr>
          <p:spPr>
            <a:xfrm>
              <a:off x="2946" y="3439"/>
              <a:ext cx="266" cy="249"/>
            </a:xfrm>
            <a:custGeom>
              <a:rect b="b" l="l" r="r" t="t"/>
              <a:pathLst>
                <a:path extrusionOk="0" h="221" w="237">
                  <a:moveTo>
                    <a:pt x="217" y="9"/>
                  </a:moveTo>
                  <a:lnTo>
                    <a:pt x="201" y="9"/>
                  </a:lnTo>
                  <a:lnTo>
                    <a:pt x="197" y="4"/>
                  </a:lnTo>
                  <a:lnTo>
                    <a:pt x="187" y="0"/>
                  </a:lnTo>
                  <a:lnTo>
                    <a:pt x="184" y="8"/>
                  </a:lnTo>
                  <a:lnTo>
                    <a:pt x="175" y="15"/>
                  </a:lnTo>
                  <a:lnTo>
                    <a:pt x="167" y="25"/>
                  </a:lnTo>
                  <a:lnTo>
                    <a:pt x="156" y="30"/>
                  </a:lnTo>
                  <a:lnTo>
                    <a:pt x="151" y="44"/>
                  </a:lnTo>
                  <a:lnTo>
                    <a:pt x="143" y="47"/>
                  </a:lnTo>
                  <a:lnTo>
                    <a:pt x="137" y="55"/>
                  </a:lnTo>
                  <a:lnTo>
                    <a:pt x="128" y="65"/>
                  </a:lnTo>
                  <a:lnTo>
                    <a:pt x="114" y="65"/>
                  </a:lnTo>
                  <a:lnTo>
                    <a:pt x="105" y="59"/>
                  </a:lnTo>
                  <a:lnTo>
                    <a:pt x="96" y="59"/>
                  </a:lnTo>
                  <a:lnTo>
                    <a:pt x="91" y="66"/>
                  </a:lnTo>
                  <a:lnTo>
                    <a:pt x="88" y="76"/>
                  </a:lnTo>
                  <a:lnTo>
                    <a:pt x="80" y="81"/>
                  </a:lnTo>
                  <a:lnTo>
                    <a:pt x="61" y="76"/>
                  </a:lnTo>
                  <a:lnTo>
                    <a:pt x="57" y="61"/>
                  </a:lnTo>
                  <a:lnTo>
                    <a:pt x="52" y="54"/>
                  </a:lnTo>
                  <a:lnTo>
                    <a:pt x="47" y="110"/>
                  </a:lnTo>
                  <a:lnTo>
                    <a:pt x="40" y="120"/>
                  </a:lnTo>
                  <a:lnTo>
                    <a:pt x="20" y="117"/>
                  </a:lnTo>
                  <a:lnTo>
                    <a:pt x="14" y="105"/>
                  </a:lnTo>
                  <a:lnTo>
                    <a:pt x="10" y="110"/>
                  </a:lnTo>
                  <a:lnTo>
                    <a:pt x="0" y="111"/>
                  </a:lnTo>
                  <a:lnTo>
                    <a:pt x="3" y="118"/>
                  </a:lnTo>
                  <a:lnTo>
                    <a:pt x="3" y="134"/>
                  </a:lnTo>
                  <a:lnTo>
                    <a:pt x="13" y="138"/>
                  </a:lnTo>
                  <a:lnTo>
                    <a:pt x="14" y="157"/>
                  </a:lnTo>
                  <a:lnTo>
                    <a:pt x="20" y="160"/>
                  </a:lnTo>
                  <a:lnTo>
                    <a:pt x="20" y="166"/>
                  </a:lnTo>
                  <a:lnTo>
                    <a:pt x="27" y="166"/>
                  </a:lnTo>
                  <a:lnTo>
                    <a:pt x="25" y="178"/>
                  </a:lnTo>
                  <a:lnTo>
                    <a:pt x="17" y="184"/>
                  </a:lnTo>
                  <a:lnTo>
                    <a:pt x="43" y="218"/>
                  </a:lnTo>
                  <a:lnTo>
                    <a:pt x="61" y="220"/>
                  </a:lnTo>
                  <a:lnTo>
                    <a:pt x="70" y="214"/>
                  </a:lnTo>
                  <a:lnTo>
                    <a:pt x="78" y="203"/>
                  </a:lnTo>
                  <a:lnTo>
                    <a:pt x="108" y="204"/>
                  </a:lnTo>
                  <a:lnTo>
                    <a:pt x="111" y="209"/>
                  </a:lnTo>
                  <a:lnTo>
                    <a:pt x="128" y="202"/>
                  </a:lnTo>
                  <a:lnTo>
                    <a:pt x="135" y="196"/>
                  </a:lnTo>
                  <a:lnTo>
                    <a:pt x="156" y="193"/>
                  </a:lnTo>
                  <a:lnTo>
                    <a:pt x="167" y="186"/>
                  </a:lnTo>
                  <a:lnTo>
                    <a:pt x="178" y="167"/>
                  </a:lnTo>
                  <a:lnTo>
                    <a:pt x="190" y="158"/>
                  </a:lnTo>
                  <a:lnTo>
                    <a:pt x="209" y="142"/>
                  </a:lnTo>
                  <a:lnTo>
                    <a:pt x="212" y="125"/>
                  </a:lnTo>
                  <a:lnTo>
                    <a:pt x="217" y="110"/>
                  </a:lnTo>
                  <a:lnTo>
                    <a:pt x="228" y="109"/>
                  </a:lnTo>
                  <a:lnTo>
                    <a:pt x="236" y="93"/>
                  </a:lnTo>
                  <a:lnTo>
                    <a:pt x="224" y="88"/>
                  </a:lnTo>
                  <a:lnTo>
                    <a:pt x="222" y="76"/>
                  </a:lnTo>
                  <a:lnTo>
                    <a:pt x="216" y="66"/>
                  </a:lnTo>
                  <a:lnTo>
                    <a:pt x="217" y="52"/>
                  </a:lnTo>
                  <a:lnTo>
                    <a:pt x="217" y="34"/>
                  </a:lnTo>
                  <a:lnTo>
                    <a:pt x="217" y="9"/>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 name="Google Shape;330;p6"/>
            <p:cNvSpPr/>
            <p:nvPr/>
          </p:nvSpPr>
          <p:spPr>
            <a:xfrm>
              <a:off x="3171" y="3221"/>
              <a:ext cx="168" cy="324"/>
            </a:xfrm>
            <a:custGeom>
              <a:rect b="b" l="l" r="r" t="t"/>
              <a:pathLst>
                <a:path extrusionOk="0" h="289" w="150">
                  <a:moveTo>
                    <a:pt x="36" y="288"/>
                  </a:moveTo>
                  <a:lnTo>
                    <a:pt x="24" y="284"/>
                  </a:lnTo>
                  <a:lnTo>
                    <a:pt x="21" y="272"/>
                  </a:lnTo>
                  <a:lnTo>
                    <a:pt x="15" y="262"/>
                  </a:lnTo>
                  <a:lnTo>
                    <a:pt x="16" y="247"/>
                  </a:lnTo>
                  <a:lnTo>
                    <a:pt x="16" y="229"/>
                  </a:lnTo>
                  <a:lnTo>
                    <a:pt x="16" y="205"/>
                  </a:lnTo>
                  <a:lnTo>
                    <a:pt x="19" y="194"/>
                  </a:lnTo>
                  <a:lnTo>
                    <a:pt x="27" y="189"/>
                  </a:lnTo>
                  <a:lnTo>
                    <a:pt x="26" y="168"/>
                  </a:lnTo>
                  <a:lnTo>
                    <a:pt x="36" y="162"/>
                  </a:lnTo>
                  <a:lnTo>
                    <a:pt x="41" y="155"/>
                  </a:lnTo>
                  <a:lnTo>
                    <a:pt x="36" y="142"/>
                  </a:lnTo>
                  <a:lnTo>
                    <a:pt x="35" y="132"/>
                  </a:lnTo>
                  <a:lnTo>
                    <a:pt x="40" y="111"/>
                  </a:lnTo>
                  <a:lnTo>
                    <a:pt x="32" y="97"/>
                  </a:lnTo>
                  <a:lnTo>
                    <a:pt x="12" y="93"/>
                  </a:lnTo>
                  <a:lnTo>
                    <a:pt x="5" y="82"/>
                  </a:lnTo>
                  <a:lnTo>
                    <a:pt x="0" y="81"/>
                  </a:lnTo>
                  <a:lnTo>
                    <a:pt x="23" y="75"/>
                  </a:lnTo>
                  <a:lnTo>
                    <a:pt x="26" y="66"/>
                  </a:lnTo>
                  <a:lnTo>
                    <a:pt x="38" y="60"/>
                  </a:lnTo>
                  <a:lnTo>
                    <a:pt x="49" y="65"/>
                  </a:lnTo>
                  <a:lnTo>
                    <a:pt x="60" y="68"/>
                  </a:lnTo>
                  <a:lnTo>
                    <a:pt x="59" y="80"/>
                  </a:lnTo>
                  <a:lnTo>
                    <a:pt x="55" y="94"/>
                  </a:lnTo>
                  <a:lnTo>
                    <a:pt x="61" y="101"/>
                  </a:lnTo>
                  <a:lnTo>
                    <a:pt x="71" y="99"/>
                  </a:lnTo>
                  <a:lnTo>
                    <a:pt x="75" y="88"/>
                  </a:lnTo>
                  <a:lnTo>
                    <a:pt x="85" y="81"/>
                  </a:lnTo>
                  <a:lnTo>
                    <a:pt x="82" y="68"/>
                  </a:lnTo>
                  <a:lnTo>
                    <a:pt x="78" y="59"/>
                  </a:lnTo>
                  <a:lnTo>
                    <a:pt x="72" y="49"/>
                  </a:lnTo>
                  <a:lnTo>
                    <a:pt x="69" y="44"/>
                  </a:lnTo>
                  <a:lnTo>
                    <a:pt x="63" y="37"/>
                  </a:lnTo>
                  <a:lnTo>
                    <a:pt x="64" y="26"/>
                  </a:lnTo>
                  <a:lnTo>
                    <a:pt x="67" y="14"/>
                  </a:lnTo>
                  <a:lnTo>
                    <a:pt x="64" y="0"/>
                  </a:lnTo>
                  <a:lnTo>
                    <a:pt x="77" y="9"/>
                  </a:lnTo>
                  <a:lnTo>
                    <a:pt x="80" y="18"/>
                  </a:lnTo>
                  <a:lnTo>
                    <a:pt x="109" y="20"/>
                  </a:lnTo>
                  <a:lnTo>
                    <a:pt x="112" y="11"/>
                  </a:lnTo>
                  <a:lnTo>
                    <a:pt x="129" y="11"/>
                  </a:lnTo>
                  <a:lnTo>
                    <a:pt x="132" y="4"/>
                  </a:lnTo>
                  <a:lnTo>
                    <a:pt x="149" y="0"/>
                  </a:lnTo>
                  <a:lnTo>
                    <a:pt x="149" y="30"/>
                  </a:lnTo>
                  <a:lnTo>
                    <a:pt x="149" y="83"/>
                  </a:lnTo>
                  <a:lnTo>
                    <a:pt x="140" y="93"/>
                  </a:lnTo>
                  <a:lnTo>
                    <a:pt x="136" y="103"/>
                  </a:lnTo>
                  <a:lnTo>
                    <a:pt x="113" y="106"/>
                  </a:lnTo>
                  <a:lnTo>
                    <a:pt x="111" y="114"/>
                  </a:lnTo>
                  <a:lnTo>
                    <a:pt x="101" y="117"/>
                  </a:lnTo>
                  <a:lnTo>
                    <a:pt x="97" y="121"/>
                  </a:lnTo>
                  <a:lnTo>
                    <a:pt x="93" y="139"/>
                  </a:lnTo>
                  <a:lnTo>
                    <a:pt x="81" y="143"/>
                  </a:lnTo>
                  <a:lnTo>
                    <a:pt x="73" y="149"/>
                  </a:lnTo>
                  <a:lnTo>
                    <a:pt x="69" y="157"/>
                  </a:lnTo>
                  <a:lnTo>
                    <a:pt x="68" y="189"/>
                  </a:lnTo>
                  <a:lnTo>
                    <a:pt x="71" y="190"/>
                  </a:lnTo>
                  <a:lnTo>
                    <a:pt x="71" y="220"/>
                  </a:lnTo>
                  <a:lnTo>
                    <a:pt x="73" y="233"/>
                  </a:lnTo>
                  <a:lnTo>
                    <a:pt x="68" y="234"/>
                  </a:lnTo>
                  <a:lnTo>
                    <a:pt x="67" y="242"/>
                  </a:lnTo>
                  <a:lnTo>
                    <a:pt x="56" y="242"/>
                  </a:lnTo>
                  <a:lnTo>
                    <a:pt x="52" y="246"/>
                  </a:lnTo>
                  <a:lnTo>
                    <a:pt x="39" y="248"/>
                  </a:lnTo>
                  <a:lnTo>
                    <a:pt x="37" y="259"/>
                  </a:lnTo>
                  <a:lnTo>
                    <a:pt x="37" y="269"/>
                  </a:lnTo>
                  <a:lnTo>
                    <a:pt x="37" y="280"/>
                  </a:lnTo>
                  <a:lnTo>
                    <a:pt x="36" y="288"/>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1" name="Google Shape;331;p6"/>
            <p:cNvSpPr/>
            <p:nvPr/>
          </p:nvSpPr>
          <p:spPr>
            <a:xfrm>
              <a:off x="3109" y="3565"/>
              <a:ext cx="42" cy="43"/>
            </a:xfrm>
            <a:custGeom>
              <a:rect b="b" l="l" r="r" t="t"/>
              <a:pathLst>
                <a:path extrusionOk="0" h="38" w="38">
                  <a:moveTo>
                    <a:pt x="12" y="2"/>
                  </a:moveTo>
                  <a:lnTo>
                    <a:pt x="9" y="9"/>
                  </a:lnTo>
                  <a:lnTo>
                    <a:pt x="0" y="11"/>
                  </a:lnTo>
                  <a:lnTo>
                    <a:pt x="1" y="34"/>
                  </a:lnTo>
                  <a:lnTo>
                    <a:pt x="13" y="33"/>
                  </a:lnTo>
                  <a:lnTo>
                    <a:pt x="16" y="37"/>
                  </a:lnTo>
                  <a:lnTo>
                    <a:pt x="23" y="36"/>
                  </a:lnTo>
                  <a:lnTo>
                    <a:pt x="28" y="30"/>
                  </a:lnTo>
                  <a:lnTo>
                    <a:pt x="31" y="22"/>
                  </a:lnTo>
                  <a:lnTo>
                    <a:pt x="37" y="22"/>
                  </a:lnTo>
                  <a:lnTo>
                    <a:pt x="37" y="1"/>
                  </a:lnTo>
                  <a:lnTo>
                    <a:pt x="23" y="0"/>
                  </a:lnTo>
                  <a:lnTo>
                    <a:pt x="12" y="2"/>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2" name="Google Shape;332;p6"/>
            <p:cNvSpPr/>
            <p:nvPr/>
          </p:nvSpPr>
          <p:spPr>
            <a:xfrm>
              <a:off x="3031" y="3164"/>
              <a:ext cx="195" cy="194"/>
            </a:xfrm>
            <a:custGeom>
              <a:rect b="b" l="l" r="r" t="t"/>
              <a:pathLst>
                <a:path extrusionOk="0" h="173" w="174">
                  <a:moveTo>
                    <a:pt x="59" y="172"/>
                  </a:moveTo>
                  <a:lnTo>
                    <a:pt x="68" y="169"/>
                  </a:lnTo>
                  <a:lnTo>
                    <a:pt x="81" y="169"/>
                  </a:lnTo>
                  <a:lnTo>
                    <a:pt x="89" y="166"/>
                  </a:lnTo>
                  <a:lnTo>
                    <a:pt x="92" y="156"/>
                  </a:lnTo>
                  <a:lnTo>
                    <a:pt x="99" y="153"/>
                  </a:lnTo>
                  <a:lnTo>
                    <a:pt x="104" y="150"/>
                  </a:lnTo>
                  <a:lnTo>
                    <a:pt x="106" y="140"/>
                  </a:lnTo>
                  <a:lnTo>
                    <a:pt x="119" y="137"/>
                  </a:lnTo>
                  <a:lnTo>
                    <a:pt x="125" y="130"/>
                  </a:lnTo>
                  <a:lnTo>
                    <a:pt x="148" y="125"/>
                  </a:lnTo>
                  <a:lnTo>
                    <a:pt x="151" y="116"/>
                  </a:lnTo>
                  <a:lnTo>
                    <a:pt x="163" y="110"/>
                  </a:lnTo>
                  <a:lnTo>
                    <a:pt x="165" y="83"/>
                  </a:lnTo>
                  <a:lnTo>
                    <a:pt x="173" y="76"/>
                  </a:lnTo>
                  <a:lnTo>
                    <a:pt x="170" y="59"/>
                  </a:lnTo>
                  <a:lnTo>
                    <a:pt x="170" y="39"/>
                  </a:lnTo>
                  <a:lnTo>
                    <a:pt x="162" y="25"/>
                  </a:lnTo>
                  <a:lnTo>
                    <a:pt x="148" y="19"/>
                  </a:lnTo>
                  <a:lnTo>
                    <a:pt x="139" y="8"/>
                  </a:lnTo>
                  <a:lnTo>
                    <a:pt x="137" y="0"/>
                  </a:lnTo>
                  <a:lnTo>
                    <a:pt x="126" y="1"/>
                  </a:lnTo>
                  <a:lnTo>
                    <a:pt x="123" y="10"/>
                  </a:lnTo>
                  <a:lnTo>
                    <a:pt x="112" y="14"/>
                  </a:lnTo>
                  <a:lnTo>
                    <a:pt x="107" y="25"/>
                  </a:lnTo>
                  <a:lnTo>
                    <a:pt x="103" y="69"/>
                  </a:lnTo>
                  <a:lnTo>
                    <a:pt x="109" y="75"/>
                  </a:lnTo>
                  <a:lnTo>
                    <a:pt x="119" y="75"/>
                  </a:lnTo>
                  <a:lnTo>
                    <a:pt x="122" y="93"/>
                  </a:lnTo>
                  <a:lnTo>
                    <a:pt x="118" y="103"/>
                  </a:lnTo>
                  <a:lnTo>
                    <a:pt x="102" y="103"/>
                  </a:lnTo>
                  <a:lnTo>
                    <a:pt x="96" y="96"/>
                  </a:lnTo>
                  <a:lnTo>
                    <a:pt x="92" y="80"/>
                  </a:lnTo>
                  <a:lnTo>
                    <a:pt x="81" y="74"/>
                  </a:lnTo>
                  <a:lnTo>
                    <a:pt x="80" y="69"/>
                  </a:lnTo>
                  <a:lnTo>
                    <a:pt x="68" y="70"/>
                  </a:lnTo>
                  <a:lnTo>
                    <a:pt x="64" y="80"/>
                  </a:lnTo>
                  <a:lnTo>
                    <a:pt x="57" y="77"/>
                  </a:lnTo>
                  <a:lnTo>
                    <a:pt x="53" y="62"/>
                  </a:lnTo>
                  <a:lnTo>
                    <a:pt x="37" y="60"/>
                  </a:lnTo>
                  <a:lnTo>
                    <a:pt x="35" y="94"/>
                  </a:lnTo>
                  <a:lnTo>
                    <a:pt x="22" y="94"/>
                  </a:lnTo>
                  <a:lnTo>
                    <a:pt x="17" y="85"/>
                  </a:lnTo>
                  <a:lnTo>
                    <a:pt x="11" y="86"/>
                  </a:lnTo>
                  <a:lnTo>
                    <a:pt x="11" y="94"/>
                  </a:lnTo>
                  <a:lnTo>
                    <a:pt x="1" y="95"/>
                  </a:lnTo>
                  <a:lnTo>
                    <a:pt x="0" y="134"/>
                  </a:lnTo>
                  <a:lnTo>
                    <a:pt x="2" y="146"/>
                  </a:lnTo>
                  <a:lnTo>
                    <a:pt x="14" y="160"/>
                  </a:lnTo>
                  <a:lnTo>
                    <a:pt x="14" y="168"/>
                  </a:lnTo>
                  <a:lnTo>
                    <a:pt x="21" y="170"/>
                  </a:lnTo>
                  <a:lnTo>
                    <a:pt x="59" y="172"/>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3" name="Google Shape;333;p6"/>
            <p:cNvSpPr/>
            <p:nvPr/>
          </p:nvSpPr>
          <p:spPr>
            <a:xfrm>
              <a:off x="3031" y="1810"/>
              <a:ext cx="78" cy="35"/>
            </a:xfrm>
            <a:custGeom>
              <a:rect b="b" l="l" r="r" t="t"/>
              <a:pathLst>
                <a:path extrusionOk="0" h="31" w="70">
                  <a:moveTo>
                    <a:pt x="69" y="30"/>
                  </a:moveTo>
                  <a:lnTo>
                    <a:pt x="41" y="29"/>
                  </a:lnTo>
                  <a:lnTo>
                    <a:pt x="27" y="18"/>
                  </a:lnTo>
                  <a:lnTo>
                    <a:pt x="0" y="19"/>
                  </a:lnTo>
                  <a:lnTo>
                    <a:pt x="11" y="10"/>
                  </a:lnTo>
                  <a:lnTo>
                    <a:pt x="30" y="0"/>
                  </a:lnTo>
                  <a:lnTo>
                    <a:pt x="53" y="8"/>
                  </a:lnTo>
                  <a:lnTo>
                    <a:pt x="69" y="30"/>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4" name="Google Shape;334;p6"/>
            <p:cNvSpPr/>
            <p:nvPr/>
          </p:nvSpPr>
          <p:spPr>
            <a:xfrm>
              <a:off x="3349" y="2192"/>
              <a:ext cx="63" cy="88"/>
            </a:xfrm>
            <a:custGeom>
              <a:rect b="b" l="l" r="r" t="t"/>
              <a:pathLst>
                <a:path extrusionOk="0" h="78" w="56">
                  <a:moveTo>
                    <a:pt x="55" y="69"/>
                  </a:moveTo>
                  <a:lnTo>
                    <a:pt x="44" y="77"/>
                  </a:lnTo>
                  <a:lnTo>
                    <a:pt x="37" y="65"/>
                  </a:lnTo>
                  <a:lnTo>
                    <a:pt x="24" y="58"/>
                  </a:lnTo>
                  <a:lnTo>
                    <a:pt x="13" y="46"/>
                  </a:lnTo>
                  <a:lnTo>
                    <a:pt x="0" y="25"/>
                  </a:lnTo>
                  <a:lnTo>
                    <a:pt x="16" y="18"/>
                  </a:lnTo>
                  <a:lnTo>
                    <a:pt x="25" y="0"/>
                  </a:lnTo>
                  <a:lnTo>
                    <a:pt x="31" y="21"/>
                  </a:lnTo>
                  <a:lnTo>
                    <a:pt x="42" y="43"/>
                  </a:lnTo>
                  <a:lnTo>
                    <a:pt x="55" y="69"/>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 name="Google Shape;335;p6"/>
            <p:cNvSpPr/>
            <p:nvPr/>
          </p:nvSpPr>
          <p:spPr>
            <a:xfrm>
              <a:off x="3003" y="1830"/>
              <a:ext cx="133" cy="63"/>
            </a:xfrm>
            <a:custGeom>
              <a:rect b="b" l="l" r="r" t="t"/>
              <a:pathLst>
                <a:path extrusionOk="0" h="56" w="119">
                  <a:moveTo>
                    <a:pt x="86" y="55"/>
                  </a:moveTo>
                  <a:lnTo>
                    <a:pt x="85" y="45"/>
                  </a:lnTo>
                  <a:lnTo>
                    <a:pt x="56" y="33"/>
                  </a:lnTo>
                  <a:lnTo>
                    <a:pt x="26" y="51"/>
                  </a:lnTo>
                  <a:lnTo>
                    <a:pt x="2" y="52"/>
                  </a:lnTo>
                  <a:lnTo>
                    <a:pt x="0" y="27"/>
                  </a:lnTo>
                  <a:lnTo>
                    <a:pt x="10" y="17"/>
                  </a:lnTo>
                  <a:lnTo>
                    <a:pt x="21" y="33"/>
                  </a:lnTo>
                  <a:lnTo>
                    <a:pt x="37" y="33"/>
                  </a:lnTo>
                  <a:lnTo>
                    <a:pt x="40" y="19"/>
                  </a:lnTo>
                  <a:lnTo>
                    <a:pt x="29" y="14"/>
                  </a:lnTo>
                  <a:lnTo>
                    <a:pt x="25" y="2"/>
                  </a:lnTo>
                  <a:lnTo>
                    <a:pt x="52" y="0"/>
                  </a:lnTo>
                  <a:lnTo>
                    <a:pt x="67" y="12"/>
                  </a:lnTo>
                  <a:lnTo>
                    <a:pt x="95" y="13"/>
                  </a:lnTo>
                  <a:lnTo>
                    <a:pt x="118" y="33"/>
                  </a:lnTo>
                  <a:lnTo>
                    <a:pt x="107" y="41"/>
                  </a:lnTo>
                  <a:lnTo>
                    <a:pt x="92" y="36"/>
                  </a:lnTo>
                  <a:lnTo>
                    <a:pt x="86" y="55"/>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6" name="Google Shape;336;p6"/>
            <p:cNvSpPr/>
            <p:nvPr/>
          </p:nvSpPr>
          <p:spPr>
            <a:xfrm>
              <a:off x="3350" y="2801"/>
              <a:ext cx="36" cy="36"/>
            </a:xfrm>
            <a:custGeom>
              <a:rect b="b" l="l" r="r" t="t"/>
              <a:pathLst>
                <a:path extrusionOk="0" h="31" w="32">
                  <a:moveTo>
                    <a:pt x="16" y="30"/>
                  </a:moveTo>
                  <a:lnTo>
                    <a:pt x="0" y="27"/>
                  </a:lnTo>
                  <a:lnTo>
                    <a:pt x="3" y="0"/>
                  </a:lnTo>
                  <a:lnTo>
                    <a:pt x="31" y="17"/>
                  </a:lnTo>
                  <a:lnTo>
                    <a:pt x="16" y="30"/>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7" name="Google Shape;337;p6"/>
            <p:cNvSpPr/>
            <p:nvPr/>
          </p:nvSpPr>
          <p:spPr>
            <a:xfrm>
              <a:off x="2690" y="2797"/>
              <a:ext cx="54" cy="117"/>
            </a:xfrm>
            <a:custGeom>
              <a:rect b="b" l="l" r="r" t="t"/>
              <a:pathLst>
                <a:path extrusionOk="0" h="104" w="48">
                  <a:moveTo>
                    <a:pt x="0" y="36"/>
                  </a:moveTo>
                  <a:lnTo>
                    <a:pt x="7" y="46"/>
                  </a:lnTo>
                  <a:lnTo>
                    <a:pt x="10" y="66"/>
                  </a:lnTo>
                  <a:lnTo>
                    <a:pt x="11" y="84"/>
                  </a:lnTo>
                  <a:lnTo>
                    <a:pt x="16" y="103"/>
                  </a:lnTo>
                  <a:lnTo>
                    <a:pt x="34" y="95"/>
                  </a:lnTo>
                  <a:lnTo>
                    <a:pt x="31" y="62"/>
                  </a:lnTo>
                  <a:lnTo>
                    <a:pt x="39" y="51"/>
                  </a:lnTo>
                  <a:lnTo>
                    <a:pt x="47" y="19"/>
                  </a:lnTo>
                  <a:lnTo>
                    <a:pt x="44" y="0"/>
                  </a:lnTo>
                  <a:lnTo>
                    <a:pt x="31" y="1"/>
                  </a:lnTo>
                  <a:lnTo>
                    <a:pt x="27" y="16"/>
                  </a:lnTo>
                  <a:lnTo>
                    <a:pt x="11" y="21"/>
                  </a:lnTo>
                  <a:lnTo>
                    <a:pt x="0" y="36"/>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8" name="Google Shape;338;p6"/>
            <p:cNvSpPr/>
            <p:nvPr/>
          </p:nvSpPr>
          <p:spPr>
            <a:xfrm>
              <a:off x="2471" y="2844"/>
              <a:ext cx="56" cy="60"/>
            </a:xfrm>
            <a:custGeom>
              <a:rect b="b" l="l" r="r" t="t"/>
              <a:pathLst>
                <a:path extrusionOk="0" h="53" w="49">
                  <a:moveTo>
                    <a:pt x="48" y="26"/>
                  </a:moveTo>
                  <a:lnTo>
                    <a:pt x="44" y="9"/>
                  </a:lnTo>
                  <a:lnTo>
                    <a:pt x="27" y="0"/>
                  </a:lnTo>
                  <a:lnTo>
                    <a:pt x="15" y="6"/>
                  </a:lnTo>
                  <a:lnTo>
                    <a:pt x="0" y="10"/>
                  </a:lnTo>
                  <a:lnTo>
                    <a:pt x="3" y="25"/>
                  </a:lnTo>
                  <a:lnTo>
                    <a:pt x="14" y="28"/>
                  </a:lnTo>
                  <a:lnTo>
                    <a:pt x="16" y="40"/>
                  </a:lnTo>
                  <a:lnTo>
                    <a:pt x="29" y="44"/>
                  </a:lnTo>
                  <a:lnTo>
                    <a:pt x="33" y="52"/>
                  </a:lnTo>
                  <a:lnTo>
                    <a:pt x="48" y="26"/>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9" name="Google Shape;339;p6"/>
            <p:cNvSpPr/>
            <p:nvPr/>
          </p:nvSpPr>
          <p:spPr>
            <a:xfrm>
              <a:off x="3495" y="2540"/>
              <a:ext cx="86" cy="60"/>
            </a:xfrm>
            <a:custGeom>
              <a:rect b="b" l="l" r="r" t="t"/>
              <a:pathLst>
                <a:path extrusionOk="0" h="54" w="78">
                  <a:moveTo>
                    <a:pt x="0" y="16"/>
                  </a:moveTo>
                  <a:lnTo>
                    <a:pt x="12" y="50"/>
                  </a:lnTo>
                  <a:lnTo>
                    <a:pt x="56" y="53"/>
                  </a:lnTo>
                  <a:lnTo>
                    <a:pt x="77" y="19"/>
                  </a:lnTo>
                  <a:lnTo>
                    <a:pt x="73" y="0"/>
                  </a:lnTo>
                  <a:lnTo>
                    <a:pt x="61" y="15"/>
                  </a:lnTo>
                  <a:lnTo>
                    <a:pt x="50" y="27"/>
                  </a:lnTo>
                  <a:lnTo>
                    <a:pt x="26" y="31"/>
                  </a:lnTo>
                  <a:lnTo>
                    <a:pt x="14" y="27"/>
                  </a:lnTo>
                  <a:lnTo>
                    <a:pt x="0" y="16"/>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0" name="Google Shape;340;p6"/>
            <p:cNvSpPr/>
            <p:nvPr/>
          </p:nvSpPr>
          <p:spPr>
            <a:xfrm>
              <a:off x="3149" y="3048"/>
              <a:ext cx="31" cy="31"/>
            </a:xfrm>
            <a:custGeom>
              <a:rect b="b" l="l" r="r" t="t"/>
              <a:pathLst>
                <a:path extrusionOk="0" h="28" w="28">
                  <a:moveTo>
                    <a:pt x="13" y="0"/>
                  </a:moveTo>
                  <a:lnTo>
                    <a:pt x="3" y="4"/>
                  </a:lnTo>
                  <a:lnTo>
                    <a:pt x="6" y="14"/>
                  </a:lnTo>
                  <a:lnTo>
                    <a:pt x="0" y="19"/>
                  </a:lnTo>
                  <a:lnTo>
                    <a:pt x="1" y="27"/>
                  </a:lnTo>
                  <a:lnTo>
                    <a:pt x="10" y="26"/>
                  </a:lnTo>
                  <a:lnTo>
                    <a:pt x="22" y="26"/>
                  </a:lnTo>
                  <a:lnTo>
                    <a:pt x="27" y="19"/>
                  </a:lnTo>
                  <a:lnTo>
                    <a:pt x="24" y="4"/>
                  </a:lnTo>
                  <a:lnTo>
                    <a:pt x="13" y="0"/>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1" name="Google Shape;341;p6"/>
            <p:cNvSpPr/>
            <p:nvPr/>
          </p:nvSpPr>
          <p:spPr>
            <a:xfrm>
              <a:off x="3157" y="3069"/>
              <a:ext cx="27" cy="33"/>
            </a:xfrm>
            <a:custGeom>
              <a:rect b="b" l="l" r="r" t="t"/>
              <a:pathLst>
                <a:path extrusionOk="0" h="29" w="25">
                  <a:moveTo>
                    <a:pt x="13" y="26"/>
                  </a:moveTo>
                  <a:lnTo>
                    <a:pt x="24" y="25"/>
                  </a:lnTo>
                  <a:lnTo>
                    <a:pt x="23" y="7"/>
                  </a:lnTo>
                  <a:lnTo>
                    <a:pt x="19" y="0"/>
                  </a:lnTo>
                  <a:lnTo>
                    <a:pt x="14" y="7"/>
                  </a:lnTo>
                  <a:lnTo>
                    <a:pt x="2" y="7"/>
                  </a:lnTo>
                  <a:lnTo>
                    <a:pt x="0" y="23"/>
                  </a:lnTo>
                  <a:lnTo>
                    <a:pt x="6" y="28"/>
                  </a:lnTo>
                  <a:lnTo>
                    <a:pt x="13" y="26"/>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2" name="Google Shape;342;p6"/>
            <p:cNvSpPr/>
            <p:nvPr/>
          </p:nvSpPr>
          <p:spPr>
            <a:xfrm>
              <a:off x="2784" y="2091"/>
              <a:ext cx="53" cy="34"/>
            </a:xfrm>
            <a:custGeom>
              <a:rect b="b" l="l" r="r" t="t"/>
              <a:pathLst>
                <a:path extrusionOk="0" h="30" w="49">
                  <a:moveTo>
                    <a:pt x="8" y="28"/>
                  </a:moveTo>
                  <a:lnTo>
                    <a:pt x="0" y="22"/>
                  </a:lnTo>
                  <a:lnTo>
                    <a:pt x="3" y="13"/>
                  </a:lnTo>
                  <a:lnTo>
                    <a:pt x="9" y="3"/>
                  </a:lnTo>
                  <a:lnTo>
                    <a:pt x="19" y="2"/>
                  </a:lnTo>
                  <a:lnTo>
                    <a:pt x="27" y="3"/>
                  </a:lnTo>
                  <a:lnTo>
                    <a:pt x="37" y="0"/>
                  </a:lnTo>
                  <a:lnTo>
                    <a:pt x="45" y="5"/>
                  </a:lnTo>
                  <a:lnTo>
                    <a:pt x="48" y="15"/>
                  </a:lnTo>
                  <a:lnTo>
                    <a:pt x="43" y="26"/>
                  </a:lnTo>
                  <a:lnTo>
                    <a:pt x="37" y="24"/>
                  </a:lnTo>
                  <a:lnTo>
                    <a:pt x="33" y="29"/>
                  </a:lnTo>
                  <a:lnTo>
                    <a:pt x="27" y="22"/>
                  </a:lnTo>
                  <a:lnTo>
                    <a:pt x="22" y="28"/>
                  </a:lnTo>
                  <a:lnTo>
                    <a:pt x="8" y="28"/>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3" name="Google Shape;343;p6"/>
            <p:cNvSpPr/>
            <p:nvPr/>
          </p:nvSpPr>
          <p:spPr>
            <a:xfrm>
              <a:off x="2752" y="1963"/>
              <a:ext cx="45" cy="62"/>
            </a:xfrm>
            <a:custGeom>
              <a:rect b="b" l="l" r="r" t="t"/>
              <a:pathLst>
                <a:path extrusionOk="0" h="54" w="41">
                  <a:moveTo>
                    <a:pt x="0" y="42"/>
                  </a:moveTo>
                  <a:lnTo>
                    <a:pt x="8" y="38"/>
                  </a:lnTo>
                  <a:lnTo>
                    <a:pt x="17" y="40"/>
                  </a:lnTo>
                  <a:lnTo>
                    <a:pt x="19" y="53"/>
                  </a:lnTo>
                  <a:lnTo>
                    <a:pt x="22" y="36"/>
                  </a:lnTo>
                  <a:lnTo>
                    <a:pt x="32" y="29"/>
                  </a:lnTo>
                  <a:lnTo>
                    <a:pt x="40" y="15"/>
                  </a:lnTo>
                  <a:lnTo>
                    <a:pt x="40" y="0"/>
                  </a:lnTo>
                  <a:lnTo>
                    <a:pt x="22" y="3"/>
                  </a:lnTo>
                  <a:lnTo>
                    <a:pt x="18" y="8"/>
                  </a:lnTo>
                  <a:lnTo>
                    <a:pt x="18" y="10"/>
                  </a:lnTo>
                  <a:lnTo>
                    <a:pt x="16" y="16"/>
                  </a:lnTo>
                  <a:lnTo>
                    <a:pt x="8" y="11"/>
                  </a:lnTo>
                  <a:lnTo>
                    <a:pt x="2" y="27"/>
                  </a:lnTo>
                  <a:lnTo>
                    <a:pt x="4" y="30"/>
                  </a:lnTo>
                  <a:lnTo>
                    <a:pt x="0" y="42"/>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4" name="Google Shape;344;p6"/>
            <p:cNvSpPr/>
            <p:nvPr/>
          </p:nvSpPr>
          <p:spPr>
            <a:xfrm>
              <a:off x="2823" y="2985"/>
              <a:ext cx="104" cy="122"/>
            </a:xfrm>
            <a:custGeom>
              <a:rect b="b" l="l" r="r" t="t"/>
              <a:pathLst>
                <a:path extrusionOk="0" h="109" w="93">
                  <a:moveTo>
                    <a:pt x="68" y="0"/>
                  </a:moveTo>
                  <a:lnTo>
                    <a:pt x="45" y="2"/>
                  </a:lnTo>
                  <a:lnTo>
                    <a:pt x="37" y="8"/>
                  </a:lnTo>
                  <a:lnTo>
                    <a:pt x="37" y="16"/>
                  </a:lnTo>
                  <a:lnTo>
                    <a:pt x="33" y="27"/>
                  </a:lnTo>
                  <a:lnTo>
                    <a:pt x="18" y="28"/>
                  </a:lnTo>
                  <a:lnTo>
                    <a:pt x="14" y="23"/>
                  </a:lnTo>
                  <a:lnTo>
                    <a:pt x="14" y="42"/>
                  </a:lnTo>
                  <a:lnTo>
                    <a:pt x="2" y="48"/>
                  </a:lnTo>
                  <a:lnTo>
                    <a:pt x="0" y="52"/>
                  </a:lnTo>
                  <a:lnTo>
                    <a:pt x="7" y="56"/>
                  </a:lnTo>
                  <a:lnTo>
                    <a:pt x="6" y="69"/>
                  </a:lnTo>
                  <a:lnTo>
                    <a:pt x="24" y="85"/>
                  </a:lnTo>
                  <a:lnTo>
                    <a:pt x="38" y="102"/>
                  </a:lnTo>
                  <a:lnTo>
                    <a:pt x="43" y="108"/>
                  </a:lnTo>
                  <a:lnTo>
                    <a:pt x="49" y="100"/>
                  </a:lnTo>
                  <a:lnTo>
                    <a:pt x="54" y="89"/>
                  </a:lnTo>
                  <a:lnTo>
                    <a:pt x="47" y="84"/>
                  </a:lnTo>
                  <a:lnTo>
                    <a:pt x="45" y="76"/>
                  </a:lnTo>
                  <a:lnTo>
                    <a:pt x="55" y="71"/>
                  </a:lnTo>
                  <a:lnTo>
                    <a:pt x="63" y="69"/>
                  </a:lnTo>
                  <a:lnTo>
                    <a:pt x="71" y="79"/>
                  </a:lnTo>
                  <a:lnTo>
                    <a:pt x="83" y="74"/>
                  </a:lnTo>
                  <a:lnTo>
                    <a:pt x="92" y="61"/>
                  </a:lnTo>
                  <a:lnTo>
                    <a:pt x="89" y="47"/>
                  </a:lnTo>
                  <a:lnTo>
                    <a:pt x="83" y="41"/>
                  </a:lnTo>
                  <a:lnTo>
                    <a:pt x="78" y="30"/>
                  </a:lnTo>
                  <a:lnTo>
                    <a:pt x="82" y="23"/>
                  </a:lnTo>
                  <a:lnTo>
                    <a:pt x="78" y="14"/>
                  </a:lnTo>
                  <a:lnTo>
                    <a:pt x="68" y="13"/>
                  </a:lnTo>
                  <a:lnTo>
                    <a:pt x="68" y="0"/>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5" name="Google Shape;345;p6"/>
            <p:cNvSpPr/>
            <p:nvPr/>
          </p:nvSpPr>
          <p:spPr>
            <a:xfrm>
              <a:off x="2428" y="2494"/>
              <a:ext cx="129" cy="143"/>
            </a:xfrm>
            <a:custGeom>
              <a:rect b="b" l="l" r="r" t="t"/>
              <a:pathLst>
                <a:path extrusionOk="0" h="127" w="115">
                  <a:moveTo>
                    <a:pt x="112" y="7"/>
                  </a:moveTo>
                  <a:lnTo>
                    <a:pt x="114" y="0"/>
                  </a:lnTo>
                  <a:lnTo>
                    <a:pt x="104" y="0"/>
                  </a:lnTo>
                  <a:lnTo>
                    <a:pt x="67" y="0"/>
                  </a:lnTo>
                  <a:lnTo>
                    <a:pt x="61" y="9"/>
                  </a:lnTo>
                  <a:lnTo>
                    <a:pt x="44" y="6"/>
                  </a:lnTo>
                  <a:lnTo>
                    <a:pt x="41" y="25"/>
                  </a:lnTo>
                  <a:lnTo>
                    <a:pt x="35" y="35"/>
                  </a:lnTo>
                  <a:lnTo>
                    <a:pt x="23" y="40"/>
                  </a:lnTo>
                  <a:lnTo>
                    <a:pt x="16" y="46"/>
                  </a:lnTo>
                  <a:lnTo>
                    <a:pt x="18" y="68"/>
                  </a:lnTo>
                  <a:lnTo>
                    <a:pt x="8" y="70"/>
                  </a:lnTo>
                  <a:lnTo>
                    <a:pt x="12" y="81"/>
                  </a:lnTo>
                  <a:lnTo>
                    <a:pt x="5" y="86"/>
                  </a:lnTo>
                  <a:lnTo>
                    <a:pt x="0" y="100"/>
                  </a:lnTo>
                  <a:lnTo>
                    <a:pt x="1" y="121"/>
                  </a:lnTo>
                  <a:lnTo>
                    <a:pt x="7" y="123"/>
                  </a:lnTo>
                  <a:lnTo>
                    <a:pt x="27" y="126"/>
                  </a:lnTo>
                  <a:lnTo>
                    <a:pt x="41" y="126"/>
                  </a:lnTo>
                  <a:lnTo>
                    <a:pt x="41" y="105"/>
                  </a:lnTo>
                  <a:lnTo>
                    <a:pt x="45" y="92"/>
                  </a:lnTo>
                  <a:lnTo>
                    <a:pt x="53" y="84"/>
                  </a:lnTo>
                  <a:lnTo>
                    <a:pt x="67" y="88"/>
                  </a:lnTo>
                  <a:lnTo>
                    <a:pt x="67" y="39"/>
                  </a:lnTo>
                  <a:lnTo>
                    <a:pt x="100" y="36"/>
                  </a:lnTo>
                  <a:lnTo>
                    <a:pt x="107" y="27"/>
                  </a:lnTo>
                  <a:lnTo>
                    <a:pt x="112" y="7"/>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6" name="Google Shape;346;p6"/>
            <p:cNvSpPr/>
            <p:nvPr/>
          </p:nvSpPr>
          <p:spPr>
            <a:xfrm>
              <a:off x="2402" y="2718"/>
              <a:ext cx="111" cy="94"/>
            </a:xfrm>
            <a:custGeom>
              <a:rect b="b" l="l" r="r" t="t"/>
              <a:pathLst>
                <a:path extrusionOk="0" h="84" w="99">
                  <a:moveTo>
                    <a:pt x="17" y="66"/>
                  </a:moveTo>
                  <a:lnTo>
                    <a:pt x="18" y="77"/>
                  </a:lnTo>
                  <a:lnTo>
                    <a:pt x="31" y="77"/>
                  </a:lnTo>
                  <a:lnTo>
                    <a:pt x="36" y="83"/>
                  </a:lnTo>
                  <a:lnTo>
                    <a:pt x="43" y="74"/>
                  </a:lnTo>
                  <a:lnTo>
                    <a:pt x="61" y="68"/>
                  </a:lnTo>
                  <a:lnTo>
                    <a:pt x="81" y="71"/>
                  </a:lnTo>
                  <a:lnTo>
                    <a:pt x="98" y="71"/>
                  </a:lnTo>
                  <a:lnTo>
                    <a:pt x="90" y="54"/>
                  </a:lnTo>
                  <a:lnTo>
                    <a:pt x="82" y="48"/>
                  </a:lnTo>
                  <a:lnTo>
                    <a:pt x="79" y="36"/>
                  </a:lnTo>
                  <a:lnTo>
                    <a:pt x="68" y="28"/>
                  </a:lnTo>
                  <a:lnTo>
                    <a:pt x="57" y="13"/>
                  </a:lnTo>
                  <a:lnTo>
                    <a:pt x="47" y="8"/>
                  </a:lnTo>
                  <a:lnTo>
                    <a:pt x="41" y="0"/>
                  </a:lnTo>
                  <a:lnTo>
                    <a:pt x="28" y="3"/>
                  </a:lnTo>
                  <a:lnTo>
                    <a:pt x="10" y="24"/>
                  </a:lnTo>
                  <a:lnTo>
                    <a:pt x="0" y="28"/>
                  </a:lnTo>
                  <a:lnTo>
                    <a:pt x="11" y="32"/>
                  </a:lnTo>
                  <a:lnTo>
                    <a:pt x="21" y="44"/>
                  </a:lnTo>
                  <a:lnTo>
                    <a:pt x="28" y="50"/>
                  </a:lnTo>
                  <a:lnTo>
                    <a:pt x="19" y="56"/>
                  </a:lnTo>
                  <a:lnTo>
                    <a:pt x="17" y="66"/>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7" name="Google Shape;347;p6"/>
            <p:cNvSpPr/>
            <p:nvPr/>
          </p:nvSpPr>
          <p:spPr>
            <a:xfrm>
              <a:off x="2806" y="2313"/>
              <a:ext cx="61" cy="120"/>
            </a:xfrm>
            <a:custGeom>
              <a:rect b="b" l="l" r="r" t="t"/>
              <a:pathLst>
                <a:path extrusionOk="0" h="107" w="55">
                  <a:moveTo>
                    <a:pt x="29" y="106"/>
                  </a:moveTo>
                  <a:lnTo>
                    <a:pt x="22" y="105"/>
                  </a:lnTo>
                  <a:lnTo>
                    <a:pt x="18" y="89"/>
                  </a:lnTo>
                  <a:lnTo>
                    <a:pt x="5" y="85"/>
                  </a:lnTo>
                  <a:lnTo>
                    <a:pt x="0" y="68"/>
                  </a:lnTo>
                  <a:lnTo>
                    <a:pt x="3" y="53"/>
                  </a:lnTo>
                  <a:lnTo>
                    <a:pt x="17" y="48"/>
                  </a:lnTo>
                  <a:lnTo>
                    <a:pt x="9" y="37"/>
                  </a:lnTo>
                  <a:lnTo>
                    <a:pt x="11" y="25"/>
                  </a:lnTo>
                  <a:lnTo>
                    <a:pt x="18" y="25"/>
                  </a:lnTo>
                  <a:lnTo>
                    <a:pt x="15" y="7"/>
                  </a:lnTo>
                  <a:lnTo>
                    <a:pt x="25" y="1"/>
                  </a:lnTo>
                  <a:lnTo>
                    <a:pt x="32" y="0"/>
                  </a:lnTo>
                  <a:lnTo>
                    <a:pt x="39" y="5"/>
                  </a:lnTo>
                  <a:lnTo>
                    <a:pt x="51" y="9"/>
                  </a:lnTo>
                  <a:lnTo>
                    <a:pt x="47" y="21"/>
                  </a:lnTo>
                  <a:lnTo>
                    <a:pt x="52" y="30"/>
                  </a:lnTo>
                  <a:lnTo>
                    <a:pt x="51" y="47"/>
                  </a:lnTo>
                  <a:lnTo>
                    <a:pt x="40" y="50"/>
                  </a:lnTo>
                  <a:lnTo>
                    <a:pt x="40" y="64"/>
                  </a:lnTo>
                  <a:lnTo>
                    <a:pt x="47" y="67"/>
                  </a:lnTo>
                  <a:lnTo>
                    <a:pt x="54" y="75"/>
                  </a:lnTo>
                  <a:lnTo>
                    <a:pt x="51" y="97"/>
                  </a:lnTo>
                  <a:lnTo>
                    <a:pt x="43" y="99"/>
                  </a:lnTo>
                  <a:lnTo>
                    <a:pt x="29" y="106"/>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8" name="Google Shape;348;p6"/>
            <p:cNvSpPr/>
            <p:nvPr/>
          </p:nvSpPr>
          <p:spPr>
            <a:xfrm>
              <a:off x="3954" y="2457"/>
              <a:ext cx="138" cy="73"/>
            </a:xfrm>
            <a:custGeom>
              <a:rect b="b" l="l" r="r" t="t"/>
              <a:pathLst>
                <a:path extrusionOk="0" h="65" w="122">
                  <a:moveTo>
                    <a:pt x="0" y="0"/>
                  </a:moveTo>
                  <a:lnTo>
                    <a:pt x="16" y="0"/>
                  </a:lnTo>
                  <a:lnTo>
                    <a:pt x="29" y="12"/>
                  </a:lnTo>
                  <a:lnTo>
                    <a:pt x="43" y="20"/>
                  </a:lnTo>
                  <a:lnTo>
                    <a:pt x="49" y="10"/>
                  </a:lnTo>
                  <a:lnTo>
                    <a:pt x="50" y="26"/>
                  </a:lnTo>
                  <a:lnTo>
                    <a:pt x="61" y="33"/>
                  </a:lnTo>
                  <a:lnTo>
                    <a:pt x="76" y="41"/>
                  </a:lnTo>
                  <a:lnTo>
                    <a:pt x="107" y="42"/>
                  </a:lnTo>
                  <a:lnTo>
                    <a:pt x="121" y="48"/>
                  </a:lnTo>
                  <a:lnTo>
                    <a:pt x="113" y="63"/>
                  </a:lnTo>
                  <a:lnTo>
                    <a:pt x="100" y="63"/>
                  </a:lnTo>
                  <a:lnTo>
                    <a:pt x="84" y="64"/>
                  </a:lnTo>
                  <a:lnTo>
                    <a:pt x="72" y="56"/>
                  </a:lnTo>
                  <a:lnTo>
                    <a:pt x="54" y="53"/>
                  </a:lnTo>
                  <a:lnTo>
                    <a:pt x="32" y="44"/>
                  </a:lnTo>
                  <a:lnTo>
                    <a:pt x="14" y="39"/>
                  </a:lnTo>
                  <a:lnTo>
                    <a:pt x="3" y="25"/>
                  </a:lnTo>
                  <a:lnTo>
                    <a:pt x="0" y="0"/>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9" name="Google Shape;349;p6"/>
            <p:cNvSpPr/>
            <p:nvPr/>
          </p:nvSpPr>
          <p:spPr>
            <a:xfrm>
              <a:off x="4252" y="2629"/>
              <a:ext cx="129" cy="222"/>
            </a:xfrm>
            <a:custGeom>
              <a:rect b="b" l="l" r="r" t="t"/>
              <a:pathLst>
                <a:path extrusionOk="0" h="199" w="115">
                  <a:moveTo>
                    <a:pt x="14" y="178"/>
                  </a:moveTo>
                  <a:lnTo>
                    <a:pt x="21" y="167"/>
                  </a:lnTo>
                  <a:lnTo>
                    <a:pt x="30" y="146"/>
                  </a:lnTo>
                  <a:lnTo>
                    <a:pt x="18" y="135"/>
                  </a:lnTo>
                  <a:lnTo>
                    <a:pt x="13" y="116"/>
                  </a:lnTo>
                  <a:lnTo>
                    <a:pt x="11" y="105"/>
                  </a:lnTo>
                  <a:lnTo>
                    <a:pt x="15" y="79"/>
                  </a:lnTo>
                  <a:lnTo>
                    <a:pt x="3" y="65"/>
                  </a:lnTo>
                  <a:lnTo>
                    <a:pt x="0" y="54"/>
                  </a:lnTo>
                  <a:lnTo>
                    <a:pt x="2" y="27"/>
                  </a:lnTo>
                  <a:lnTo>
                    <a:pt x="16" y="21"/>
                  </a:lnTo>
                  <a:lnTo>
                    <a:pt x="25" y="14"/>
                  </a:lnTo>
                  <a:lnTo>
                    <a:pt x="32" y="0"/>
                  </a:lnTo>
                  <a:lnTo>
                    <a:pt x="34" y="13"/>
                  </a:lnTo>
                  <a:lnTo>
                    <a:pt x="38" y="27"/>
                  </a:lnTo>
                  <a:lnTo>
                    <a:pt x="45" y="34"/>
                  </a:lnTo>
                  <a:lnTo>
                    <a:pt x="56" y="38"/>
                  </a:lnTo>
                  <a:lnTo>
                    <a:pt x="70" y="58"/>
                  </a:lnTo>
                  <a:lnTo>
                    <a:pt x="82" y="48"/>
                  </a:lnTo>
                  <a:lnTo>
                    <a:pt x="93" y="60"/>
                  </a:lnTo>
                  <a:lnTo>
                    <a:pt x="101" y="80"/>
                  </a:lnTo>
                  <a:lnTo>
                    <a:pt x="106" y="91"/>
                  </a:lnTo>
                  <a:lnTo>
                    <a:pt x="114" y="93"/>
                  </a:lnTo>
                  <a:lnTo>
                    <a:pt x="114" y="116"/>
                  </a:lnTo>
                  <a:lnTo>
                    <a:pt x="99" y="119"/>
                  </a:lnTo>
                  <a:lnTo>
                    <a:pt x="85" y="110"/>
                  </a:lnTo>
                  <a:lnTo>
                    <a:pt x="70" y="124"/>
                  </a:lnTo>
                  <a:lnTo>
                    <a:pt x="64" y="141"/>
                  </a:lnTo>
                  <a:lnTo>
                    <a:pt x="50" y="139"/>
                  </a:lnTo>
                  <a:lnTo>
                    <a:pt x="40" y="170"/>
                  </a:lnTo>
                  <a:lnTo>
                    <a:pt x="49" y="185"/>
                  </a:lnTo>
                  <a:lnTo>
                    <a:pt x="36" y="198"/>
                  </a:lnTo>
                  <a:lnTo>
                    <a:pt x="25" y="190"/>
                  </a:lnTo>
                  <a:lnTo>
                    <a:pt x="14" y="178"/>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0" name="Google Shape;350;p6"/>
            <p:cNvSpPr/>
            <p:nvPr/>
          </p:nvSpPr>
          <p:spPr>
            <a:xfrm>
              <a:off x="3409" y="1346"/>
              <a:ext cx="217" cy="185"/>
            </a:xfrm>
            <a:custGeom>
              <a:rect b="b" l="l" r="r" t="t"/>
              <a:pathLst>
                <a:path extrusionOk="0" h="166" w="193">
                  <a:moveTo>
                    <a:pt x="47" y="94"/>
                  </a:moveTo>
                  <a:lnTo>
                    <a:pt x="58" y="84"/>
                  </a:lnTo>
                  <a:lnTo>
                    <a:pt x="63" y="77"/>
                  </a:lnTo>
                  <a:lnTo>
                    <a:pt x="80" y="64"/>
                  </a:lnTo>
                  <a:lnTo>
                    <a:pt x="100" y="53"/>
                  </a:lnTo>
                  <a:lnTo>
                    <a:pt x="122" y="37"/>
                  </a:lnTo>
                  <a:lnTo>
                    <a:pt x="135" y="32"/>
                  </a:lnTo>
                  <a:lnTo>
                    <a:pt x="162" y="23"/>
                  </a:lnTo>
                  <a:lnTo>
                    <a:pt x="183" y="16"/>
                  </a:lnTo>
                  <a:lnTo>
                    <a:pt x="192" y="11"/>
                  </a:lnTo>
                  <a:lnTo>
                    <a:pt x="185" y="2"/>
                  </a:lnTo>
                  <a:lnTo>
                    <a:pt x="161" y="0"/>
                  </a:lnTo>
                  <a:lnTo>
                    <a:pt x="145" y="13"/>
                  </a:lnTo>
                  <a:lnTo>
                    <a:pt x="122" y="19"/>
                  </a:lnTo>
                  <a:lnTo>
                    <a:pt x="94" y="20"/>
                  </a:lnTo>
                  <a:lnTo>
                    <a:pt x="80" y="32"/>
                  </a:lnTo>
                  <a:lnTo>
                    <a:pt x="64" y="32"/>
                  </a:lnTo>
                  <a:lnTo>
                    <a:pt x="57" y="44"/>
                  </a:lnTo>
                  <a:lnTo>
                    <a:pt x="32" y="49"/>
                  </a:lnTo>
                  <a:lnTo>
                    <a:pt x="28" y="67"/>
                  </a:lnTo>
                  <a:lnTo>
                    <a:pt x="27" y="77"/>
                  </a:lnTo>
                  <a:lnTo>
                    <a:pt x="16" y="76"/>
                  </a:lnTo>
                  <a:lnTo>
                    <a:pt x="16" y="79"/>
                  </a:lnTo>
                  <a:lnTo>
                    <a:pt x="17" y="84"/>
                  </a:lnTo>
                  <a:lnTo>
                    <a:pt x="13" y="92"/>
                  </a:lnTo>
                  <a:lnTo>
                    <a:pt x="6" y="97"/>
                  </a:lnTo>
                  <a:lnTo>
                    <a:pt x="2" y="113"/>
                  </a:lnTo>
                  <a:lnTo>
                    <a:pt x="0" y="132"/>
                  </a:lnTo>
                  <a:lnTo>
                    <a:pt x="12" y="139"/>
                  </a:lnTo>
                  <a:lnTo>
                    <a:pt x="23" y="162"/>
                  </a:lnTo>
                  <a:lnTo>
                    <a:pt x="41" y="165"/>
                  </a:lnTo>
                  <a:lnTo>
                    <a:pt x="66" y="162"/>
                  </a:lnTo>
                  <a:lnTo>
                    <a:pt x="68" y="152"/>
                  </a:lnTo>
                  <a:lnTo>
                    <a:pt x="53" y="144"/>
                  </a:lnTo>
                  <a:lnTo>
                    <a:pt x="43" y="134"/>
                  </a:lnTo>
                  <a:lnTo>
                    <a:pt x="43" y="114"/>
                  </a:lnTo>
                  <a:lnTo>
                    <a:pt x="47" y="98"/>
                  </a:lnTo>
                  <a:lnTo>
                    <a:pt x="47" y="94"/>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1" name="Google Shape;351;p6"/>
            <p:cNvSpPr/>
            <p:nvPr/>
          </p:nvSpPr>
          <p:spPr>
            <a:xfrm>
              <a:off x="3898" y="1199"/>
              <a:ext cx="76" cy="58"/>
            </a:xfrm>
            <a:custGeom>
              <a:rect b="b" l="l" r="r" t="t"/>
              <a:pathLst>
                <a:path extrusionOk="0" h="52" w="67">
                  <a:moveTo>
                    <a:pt x="33" y="7"/>
                  </a:moveTo>
                  <a:lnTo>
                    <a:pt x="22" y="17"/>
                  </a:lnTo>
                  <a:lnTo>
                    <a:pt x="11" y="19"/>
                  </a:lnTo>
                  <a:lnTo>
                    <a:pt x="0" y="26"/>
                  </a:lnTo>
                  <a:lnTo>
                    <a:pt x="8" y="40"/>
                  </a:lnTo>
                  <a:lnTo>
                    <a:pt x="25" y="51"/>
                  </a:lnTo>
                  <a:lnTo>
                    <a:pt x="48" y="41"/>
                  </a:lnTo>
                  <a:lnTo>
                    <a:pt x="66" y="32"/>
                  </a:lnTo>
                  <a:lnTo>
                    <a:pt x="62" y="11"/>
                  </a:lnTo>
                  <a:lnTo>
                    <a:pt x="43" y="0"/>
                  </a:lnTo>
                  <a:lnTo>
                    <a:pt x="33" y="7"/>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2" name="Google Shape;352;p6"/>
            <p:cNvSpPr/>
            <p:nvPr/>
          </p:nvSpPr>
          <p:spPr>
            <a:xfrm>
              <a:off x="3949" y="1241"/>
              <a:ext cx="73" cy="49"/>
            </a:xfrm>
            <a:custGeom>
              <a:rect b="b" l="l" r="r" t="t"/>
              <a:pathLst>
                <a:path extrusionOk="0" h="44" w="64">
                  <a:moveTo>
                    <a:pt x="17" y="15"/>
                  </a:moveTo>
                  <a:lnTo>
                    <a:pt x="24" y="3"/>
                  </a:lnTo>
                  <a:lnTo>
                    <a:pt x="36" y="0"/>
                  </a:lnTo>
                  <a:lnTo>
                    <a:pt x="46" y="3"/>
                  </a:lnTo>
                  <a:lnTo>
                    <a:pt x="56" y="17"/>
                  </a:lnTo>
                  <a:lnTo>
                    <a:pt x="56" y="28"/>
                  </a:lnTo>
                  <a:lnTo>
                    <a:pt x="63" y="26"/>
                  </a:lnTo>
                  <a:lnTo>
                    <a:pt x="63" y="37"/>
                  </a:lnTo>
                  <a:lnTo>
                    <a:pt x="41" y="43"/>
                  </a:lnTo>
                  <a:lnTo>
                    <a:pt x="21" y="34"/>
                  </a:lnTo>
                  <a:lnTo>
                    <a:pt x="0" y="26"/>
                  </a:lnTo>
                  <a:lnTo>
                    <a:pt x="4" y="16"/>
                  </a:lnTo>
                  <a:lnTo>
                    <a:pt x="17" y="15"/>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3" name="Google Shape;353;p6"/>
            <p:cNvSpPr/>
            <p:nvPr/>
          </p:nvSpPr>
          <p:spPr>
            <a:xfrm>
              <a:off x="4030" y="1261"/>
              <a:ext cx="60" cy="48"/>
            </a:xfrm>
            <a:custGeom>
              <a:rect b="b" l="l" r="r" t="t"/>
              <a:pathLst>
                <a:path extrusionOk="0" h="43" w="54">
                  <a:moveTo>
                    <a:pt x="7" y="19"/>
                  </a:moveTo>
                  <a:lnTo>
                    <a:pt x="12" y="8"/>
                  </a:lnTo>
                  <a:lnTo>
                    <a:pt x="24" y="0"/>
                  </a:lnTo>
                  <a:lnTo>
                    <a:pt x="27" y="8"/>
                  </a:lnTo>
                  <a:lnTo>
                    <a:pt x="33" y="11"/>
                  </a:lnTo>
                  <a:lnTo>
                    <a:pt x="41" y="11"/>
                  </a:lnTo>
                  <a:lnTo>
                    <a:pt x="51" y="15"/>
                  </a:lnTo>
                  <a:lnTo>
                    <a:pt x="53" y="27"/>
                  </a:lnTo>
                  <a:lnTo>
                    <a:pt x="46" y="39"/>
                  </a:lnTo>
                  <a:lnTo>
                    <a:pt x="29" y="42"/>
                  </a:lnTo>
                  <a:lnTo>
                    <a:pt x="7" y="39"/>
                  </a:lnTo>
                  <a:lnTo>
                    <a:pt x="0" y="33"/>
                  </a:lnTo>
                  <a:lnTo>
                    <a:pt x="7" y="19"/>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4" name="Google Shape;354;p6"/>
            <p:cNvSpPr/>
            <p:nvPr/>
          </p:nvSpPr>
          <p:spPr>
            <a:xfrm>
              <a:off x="4558" y="1363"/>
              <a:ext cx="106" cy="49"/>
            </a:xfrm>
            <a:custGeom>
              <a:rect b="b" l="l" r="r" t="t"/>
              <a:pathLst>
                <a:path extrusionOk="0" h="44" w="94">
                  <a:moveTo>
                    <a:pt x="51" y="4"/>
                  </a:moveTo>
                  <a:lnTo>
                    <a:pt x="49" y="15"/>
                  </a:lnTo>
                  <a:lnTo>
                    <a:pt x="33" y="15"/>
                  </a:lnTo>
                  <a:lnTo>
                    <a:pt x="28" y="8"/>
                  </a:lnTo>
                  <a:lnTo>
                    <a:pt x="13" y="0"/>
                  </a:lnTo>
                  <a:lnTo>
                    <a:pt x="0" y="8"/>
                  </a:lnTo>
                  <a:lnTo>
                    <a:pt x="0" y="26"/>
                  </a:lnTo>
                  <a:lnTo>
                    <a:pt x="19" y="40"/>
                  </a:lnTo>
                  <a:lnTo>
                    <a:pt x="43" y="43"/>
                  </a:lnTo>
                  <a:lnTo>
                    <a:pt x="53" y="34"/>
                  </a:lnTo>
                  <a:lnTo>
                    <a:pt x="67" y="40"/>
                  </a:lnTo>
                  <a:lnTo>
                    <a:pt x="86" y="39"/>
                  </a:lnTo>
                  <a:lnTo>
                    <a:pt x="93" y="29"/>
                  </a:lnTo>
                  <a:lnTo>
                    <a:pt x="79" y="23"/>
                  </a:lnTo>
                  <a:lnTo>
                    <a:pt x="71" y="8"/>
                  </a:lnTo>
                  <a:lnTo>
                    <a:pt x="57" y="1"/>
                  </a:lnTo>
                  <a:lnTo>
                    <a:pt x="51" y="4"/>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5" name="Google Shape;355;p6"/>
            <p:cNvSpPr/>
            <p:nvPr/>
          </p:nvSpPr>
          <p:spPr>
            <a:xfrm>
              <a:off x="4689" y="1379"/>
              <a:ext cx="64" cy="26"/>
            </a:xfrm>
            <a:custGeom>
              <a:rect b="b" l="l" r="r" t="t"/>
              <a:pathLst>
                <a:path extrusionOk="0" h="23" w="58">
                  <a:moveTo>
                    <a:pt x="1" y="0"/>
                  </a:moveTo>
                  <a:lnTo>
                    <a:pt x="9" y="6"/>
                  </a:lnTo>
                  <a:lnTo>
                    <a:pt x="30" y="6"/>
                  </a:lnTo>
                  <a:lnTo>
                    <a:pt x="54" y="6"/>
                  </a:lnTo>
                  <a:lnTo>
                    <a:pt x="57" y="19"/>
                  </a:lnTo>
                  <a:lnTo>
                    <a:pt x="26" y="22"/>
                  </a:lnTo>
                  <a:lnTo>
                    <a:pt x="9" y="17"/>
                  </a:lnTo>
                  <a:lnTo>
                    <a:pt x="0" y="7"/>
                  </a:lnTo>
                  <a:lnTo>
                    <a:pt x="1" y="0"/>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6" name="Google Shape;356;p6"/>
            <p:cNvSpPr/>
            <p:nvPr/>
          </p:nvSpPr>
          <p:spPr>
            <a:xfrm>
              <a:off x="5201" y="1493"/>
              <a:ext cx="45" cy="30"/>
            </a:xfrm>
            <a:custGeom>
              <a:rect b="b" l="l" r="r" t="t"/>
              <a:pathLst>
                <a:path extrusionOk="0" h="27" w="41">
                  <a:moveTo>
                    <a:pt x="15" y="2"/>
                  </a:moveTo>
                  <a:lnTo>
                    <a:pt x="3" y="13"/>
                  </a:lnTo>
                  <a:lnTo>
                    <a:pt x="0" y="26"/>
                  </a:lnTo>
                  <a:lnTo>
                    <a:pt x="20" y="24"/>
                  </a:lnTo>
                  <a:lnTo>
                    <a:pt x="36" y="23"/>
                  </a:lnTo>
                  <a:lnTo>
                    <a:pt x="40" y="8"/>
                  </a:lnTo>
                  <a:lnTo>
                    <a:pt x="26" y="0"/>
                  </a:lnTo>
                  <a:lnTo>
                    <a:pt x="15" y="2"/>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7" name="Google Shape;357;p6"/>
            <p:cNvSpPr/>
            <p:nvPr/>
          </p:nvSpPr>
          <p:spPr>
            <a:xfrm>
              <a:off x="2490" y="2542"/>
              <a:ext cx="266" cy="299"/>
            </a:xfrm>
            <a:custGeom>
              <a:rect b="b" l="l" r="r" t="t"/>
              <a:pathLst>
                <a:path extrusionOk="0" h="266" w="237">
                  <a:moveTo>
                    <a:pt x="0" y="191"/>
                  </a:moveTo>
                  <a:lnTo>
                    <a:pt x="14" y="173"/>
                  </a:lnTo>
                  <a:lnTo>
                    <a:pt x="26" y="179"/>
                  </a:lnTo>
                  <a:lnTo>
                    <a:pt x="78" y="182"/>
                  </a:lnTo>
                  <a:lnTo>
                    <a:pt x="96" y="180"/>
                  </a:lnTo>
                  <a:lnTo>
                    <a:pt x="95" y="162"/>
                  </a:lnTo>
                  <a:lnTo>
                    <a:pt x="83" y="158"/>
                  </a:lnTo>
                  <a:lnTo>
                    <a:pt x="85" y="47"/>
                  </a:lnTo>
                  <a:lnTo>
                    <a:pt x="78" y="38"/>
                  </a:lnTo>
                  <a:lnTo>
                    <a:pt x="78" y="16"/>
                  </a:lnTo>
                  <a:lnTo>
                    <a:pt x="87" y="14"/>
                  </a:lnTo>
                  <a:lnTo>
                    <a:pt x="88" y="0"/>
                  </a:lnTo>
                  <a:lnTo>
                    <a:pt x="103" y="9"/>
                  </a:lnTo>
                  <a:lnTo>
                    <a:pt x="204" y="89"/>
                  </a:lnTo>
                  <a:lnTo>
                    <a:pt x="217" y="96"/>
                  </a:lnTo>
                  <a:lnTo>
                    <a:pt x="221" y="119"/>
                  </a:lnTo>
                  <a:lnTo>
                    <a:pt x="233" y="117"/>
                  </a:lnTo>
                  <a:lnTo>
                    <a:pt x="236" y="164"/>
                  </a:lnTo>
                  <a:lnTo>
                    <a:pt x="226" y="166"/>
                  </a:lnTo>
                  <a:lnTo>
                    <a:pt x="226" y="174"/>
                  </a:lnTo>
                  <a:lnTo>
                    <a:pt x="188" y="179"/>
                  </a:lnTo>
                  <a:lnTo>
                    <a:pt x="177" y="187"/>
                  </a:lnTo>
                  <a:lnTo>
                    <a:pt x="153" y="186"/>
                  </a:lnTo>
                  <a:lnTo>
                    <a:pt x="145" y="196"/>
                  </a:lnTo>
                  <a:lnTo>
                    <a:pt x="137" y="203"/>
                  </a:lnTo>
                  <a:lnTo>
                    <a:pt x="118" y="209"/>
                  </a:lnTo>
                  <a:lnTo>
                    <a:pt x="115" y="217"/>
                  </a:lnTo>
                  <a:lnTo>
                    <a:pt x="110" y="228"/>
                  </a:lnTo>
                  <a:lnTo>
                    <a:pt x="100" y="242"/>
                  </a:lnTo>
                  <a:lnTo>
                    <a:pt x="95" y="262"/>
                  </a:lnTo>
                  <a:lnTo>
                    <a:pt x="78" y="264"/>
                  </a:lnTo>
                  <a:lnTo>
                    <a:pt x="65" y="265"/>
                  </a:lnTo>
                  <a:lnTo>
                    <a:pt x="60" y="246"/>
                  </a:lnTo>
                  <a:lnTo>
                    <a:pt x="49" y="235"/>
                  </a:lnTo>
                  <a:lnTo>
                    <a:pt x="33" y="231"/>
                  </a:lnTo>
                  <a:lnTo>
                    <a:pt x="19" y="227"/>
                  </a:lnTo>
                  <a:lnTo>
                    <a:pt x="11" y="210"/>
                  </a:lnTo>
                  <a:lnTo>
                    <a:pt x="3" y="204"/>
                  </a:lnTo>
                  <a:lnTo>
                    <a:pt x="0" y="191"/>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8" name="Google Shape;358;p6"/>
            <p:cNvSpPr/>
            <p:nvPr/>
          </p:nvSpPr>
          <p:spPr>
            <a:xfrm>
              <a:off x="2725" y="2771"/>
              <a:ext cx="177" cy="176"/>
            </a:xfrm>
            <a:custGeom>
              <a:rect b="b" l="l" r="r" t="t"/>
              <a:pathLst>
                <a:path extrusionOk="0" h="156" w="158">
                  <a:moveTo>
                    <a:pt x="126" y="101"/>
                  </a:moveTo>
                  <a:lnTo>
                    <a:pt x="135" y="84"/>
                  </a:lnTo>
                  <a:lnTo>
                    <a:pt x="142" y="57"/>
                  </a:lnTo>
                  <a:lnTo>
                    <a:pt x="146" y="49"/>
                  </a:lnTo>
                  <a:lnTo>
                    <a:pt x="154" y="44"/>
                  </a:lnTo>
                  <a:lnTo>
                    <a:pt x="157" y="24"/>
                  </a:lnTo>
                  <a:lnTo>
                    <a:pt x="154" y="0"/>
                  </a:lnTo>
                  <a:lnTo>
                    <a:pt x="143" y="6"/>
                  </a:lnTo>
                  <a:lnTo>
                    <a:pt x="137" y="13"/>
                  </a:lnTo>
                  <a:lnTo>
                    <a:pt x="129" y="6"/>
                  </a:lnTo>
                  <a:lnTo>
                    <a:pt x="111" y="6"/>
                  </a:lnTo>
                  <a:lnTo>
                    <a:pt x="109" y="13"/>
                  </a:lnTo>
                  <a:lnTo>
                    <a:pt x="96" y="13"/>
                  </a:lnTo>
                  <a:lnTo>
                    <a:pt x="89" y="4"/>
                  </a:lnTo>
                  <a:lnTo>
                    <a:pt x="78" y="6"/>
                  </a:lnTo>
                  <a:lnTo>
                    <a:pt x="60" y="7"/>
                  </a:lnTo>
                  <a:lnTo>
                    <a:pt x="59" y="13"/>
                  </a:lnTo>
                  <a:lnTo>
                    <a:pt x="52" y="3"/>
                  </a:lnTo>
                  <a:lnTo>
                    <a:pt x="41" y="2"/>
                  </a:lnTo>
                  <a:lnTo>
                    <a:pt x="28" y="6"/>
                  </a:lnTo>
                  <a:lnTo>
                    <a:pt x="23" y="16"/>
                  </a:lnTo>
                  <a:lnTo>
                    <a:pt x="18" y="23"/>
                  </a:lnTo>
                  <a:lnTo>
                    <a:pt x="14" y="23"/>
                  </a:lnTo>
                  <a:lnTo>
                    <a:pt x="16" y="42"/>
                  </a:lnTo>
                  <a:lnTo>
                    <a:pt x="8" y="74"/>
                  </a:lnTo>
                  <a:lnTo>
                    <a:pt x="0" y="85"/>
                  </a:lnTo>
                  <a:lnTo>
                    <a:pt x="3" y="117"/>
                  </a:lnTo>
                  <a:lnTo>
                    <a:pt x="15" y="119"/>
                  </a:lnTo>
                  <a:lnTo>
                    <a:pt x="28" y="117"/>
                  </a:lnTo>
                  <a:lnTo>
                    <a:pt x="34" y="124"/>
                  </a:lnTo>
                  <a:lnTo>
                    <a:pt x="40" y="132"/>
                  </a:lnTo>
                  <a:lnTo>
                    <a:pt x="39" y="147"/>
                  </a:lnTo>
                  <a:lnTo>
                    <a:pt x="50" y="154"/>
                  </a:lnTo>
                  <a:lnTo>
                    <a:pt x="63" y="155"/>
                  </a:lnTo>
                  <a:lnTo>
                    <a:pt x="89" y="133"/>
                  </a:lnTo>
                  <a:lnTo>
                    <a:pt x="98" y="122"/>
                  </a:lnTo>
                  <a:lnTo>
                    <a:pt x="110" y="111"/>
                  </a:lnTo>
                  <a:lnTo>
                    <a:pt x="126" y="101"/>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9" name="Google Shape;359;p6"/>
            <p:cNvSpPr/>
            <p:nvPr/>
          </p:nvSpPr>
          <p:spPr>
            <a:xfrm>
              <a:off x="2925" y="2821"/>
              <a:ext cx="198" cy="160"/>
            </a:xfrm>
            <a:custGeom>
              <a:rect b="b" l="l" r="r" t="t"/>
              <a:pathLst>
                <a:path extrusionOk="0" h="142" w="177">
                  <a:moveTo>
                    <a:pt x="174" y="101"/>
                  </a:moveTo>
                  <a:lnTo>
                    <a:pt x="166" y="100"/>
                  </a:lnTo>
                  <a:lnTo>
                    <a:pt x="150" y="103"/>
                  </a:lnTo>
                  <a:lnTo>
                    <a:pt x="136" y="101"/>
                  </a:lnTo>
                  <a:lnTo>
                    <a:pt x="135" y="108"/>
                  </a:lnTo>
                  <a:lnTo>
                    <a:pt x="106" y="110"/>
                  </a:lnTo>
                  <a:lnTo>
                    <a:pt x="103" y="116"/>
                  </a:lnTo>
                  <a:lnTo>
                    <a:pt x="79" y="120"/>
                  </a:lnTo>
                  <a:lnTo>
                    <a:pt x="74" y="109"/>
                  </a:lnTo>
                  <a:lnTo>
                    <a:pt x="64" y="105"/>
                  </a:lnTo>
                  <a:lnTo>
                    <a:pt x="58" y="114"/>
                  </a:lnTo>
                  <a:lnTo>
                    <a:pt x="51" y="117"/>
                  </a:lnTo>
                  <a:lnTo>
                    <a:pt x="46" y="121"/>
                  </a:lnTo>
                  <a:lnTo>
                    <a:pt x="35" y="123"/>
                  </a:lnTo>
                  <a:lnTo>
                    <a:pt x="28" y="132"/>
                  </a:lnTo>
                  <a:lnTo>
                    <a:pt x="22" y="141"/>
                  </a:lnTo>
                  <a:lnTo>
                    <a:pt x="17" y="132"/>
                  </a:lnTo>
                  <a:lnTo>
                    <a:pt x="10" y="111"/>
                  </a:lnTo>
                  <a:lnTo>
                    <a:pt x="0" y="94"/>
                  </a:lnTo>
                  <a:lnTo>
                    <a:pt x="6" y="75"/>
                  </a:lnTo>
                  <a:lnTo>
                    <a:pt x="13" y="66"/>
                  </a:lnTo>
                  <a:lnTo>
                    <a:pt x="21" y="61"/>
                  </a:lnTo>
                  <a:lnTo>
                    <a:pt x="35" y="62"/>
                  </a:lnTo>
                  <a:lnTo>
                    <a:pt x="39" y="53"/>
                  </a:lnTo>
                  <a:lnTo>
                    <a:pt x="55" y="52"/>
                  </a:lnTo>
                  <a:lnTo>
                    <a:pt x="62" y="42"/>
                  </a:lnTo>
                  <a:lnTo>
                    <a:pt x="75" y="38"/>
                  </a:lnTo>
                  <a:lnTo>
                    <a:pt x="80" y="27"/>
                  </a:lnTo>
                  <a:lnTo>
                    <a:pt x="90" y="24"/>
                  </a:lnTo>
                  <a:lnTo>
                    <a:pt x="96" y="12"/>
                  </a:lnTo>
                  <a:lnTo>
                    <a:pt x="106" y="3"/>
                  </a:lnTo>
                  <a:lnTo>
                    <a:pt x="113" y="0"/>
                  </a:lnTo>
                  <a:lnTo>
                    <a:pt x="119" y="11"/>
                  </a:lnTo>
                  <a:lnTo>
                    <a:pt x="126" y="26"/>
                  </a:lnTo>
                  <a:lnTo>
                    <a:pt x="124" y="38"/>
                  </a:lnTo>
                  <a:lnTo>
                    <a:pt x="131" y="41"/>
                  </a:lnTo>
                  <a:lnTo>
                    <a:pt x="132" y="50"/>
                  </a:lnTo>
                  <a:lnTo>
                    <a:pt x="143" y="47"/>
                  </a:lnTo>
                  <a:lnTo>
                    <a:pt x="146" y="61"/>
                  </a:lnTo>
                  <a:lnTo>
                    <a:pt x="159" y="64"/>
                  </a:lnTo>
                  <a:lnTo>
                    <a:pt x="162" y="80"/>
                  </a:lnTo>
                  <a:lnTo>
                    <a:pt x="169" y="83"/>
                  </a:lnTo>
                  <a:lnTo>
                    <a:pt x="173" y="89"/>
                  </a:lnTo>
                  <a:lnTo>
                    <a:pt x="176" y="94"/>
                  </a:lnTo>
                  <a:lnTo>
                    <a:pt x="174" y="101"/>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0" name="Google Shape;360;p6"/>
            <p:cNvSpPr/>
            <p:nvPr/>
          </p:nvSpPr>
          <p:spPr>
            <a:xfrm>
              <a:off x="3080" y="2429"/>
              <a:ext cx="172" cy="201"/>
            </a:xfrm>
            <a:custGeom>
              <a:rect b="b" l="l" r="r" t="t"/>
              <a:pathLst>
                <a:path extrusionOk="0" h="201" w="172">
                  <a:moveTo>
                    <a:pt x="0" y="2"/>
                  </a:moveTo>
                  <a:lnTo>
                    <a:pt x="0" y="201"/>
                  </a:lnTo>
                  <a:lnTo>
                    <a:pt x="10" y="195"/>
                  </a:lnTo>
                  <a:lnTo>
                    <a:pt x="22" y="186"/>
                  </a:lnTo>
                  <a:lnTo>
                    <a:pt x="129" y="186"/>
                  </a:lnTo>
                  <a:lnTo>
                    <a:pt x="138" y="195"/>
                  </a:lnTo>
                  <a:lnTo>
                    <a:pt x="166" y="172"/>
                  </a:lnTo>
                  <a:lnTo>
                    <a:pt x="166" y="149"/>
                  </a:lnTo>
                  <a:lnTo>
                    <a:pt x="172" y="146"/>
                  </a:lnTo>
                  <a:lnTo>
                    <a:pt x="134" y="85"/>
                  </a:lnTo>
                  <a:lnTo>
                    <a:pt x="112" y="48"/>
                  </a:lnTo>
                  <a:lnTo>
                    <a:pt x="112" y="32"/>
                  </a:lnTo>
                  <a:lnTo>
                    <a:pt x="125" y="45"/>
                  </a:lnTo>
                  <a:lnTo>
                    <a:pt x="143" y="65"/>
                  </a:lnTo>
                  <a:lnTo>
                    <a:pt x="151" y="48"/>
                  </a:lnTo>
                  <a:lnTo>
                    <a:pt x="151" y="28"/>
                  </a:lnTo>
                  <a:lnTo>
                    <a:pt x="136" y="5"/>
                  </a:lnTo>
                  <a:lnTo>
                    <a:pt x="112" y="2"/>
                  </a:lnTo>
                  <a:lnTo>
                    <a:pt x="91" y="3"/>
                  </a:lnTo>
                  <a:lnTo>
                    <a:pt x="67" y="19"/>
                  </a:lnTo>
                  <a:lnTo>
                    <a:pt x="55" y="12"/>
                  </a:lnTo>
                  <a:lnTo>
                    <a:pt x="44" y="0"/>
                  </a:lnTo>
                  <a:lnTo>
                    <a:pt x="0" y="2"/>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1" name="Google Shape;361;p6"/>
            <p:cNvSpPr/>
            <p:nvPr/>
          </p:nvSpPr>
          <p:spPr>
            <a:xfrm>
              <a:off x="3667" y="2342"/>
              <a:ext cx="200" cy="240"/>
            </a:xfrm>
            <a:custGeom>
              <a:rect b="b" l="l" r="r" t="t"/>
              <a:pathLst>
                <a:path extrusionOk="0" h="214" w="177">
                  <a:moveTo>
                    <a:pt x="136" y="0"/>
                  </a:moveTo>
                  <a:lnTo>
                    <a:pt x="123" y="4"/>
                  </a:lnTo>
                  <a:lnTo>
                    <a:pt x="119" y="20"/>
                  </a:lnTo>
                  <a:lnTo>
                    <a:pt x="113" y="38"/>
                  </a:lnTo>
                  <a:lnTo>
                    <a:pt x="107" y="54"/>
                  </a:lnTo>
                  <a:lnTo>
                    <a:pt x="97" y="60"/>
                  </a:lnTo>
                  <a:lnTo>
                    <a:pt x="94" y="78"/>
                  </a:lnTo>
                  <a:lnTo>
                    <a:pt x="81" y="78"/>
                  </a:lnTo>
                  <a:lnTo>
                    <a:pt x="65" y="89"/>
                  </a:lnTo>
                  <a:lnTo>
                    <a:pt x="53" y="97"/>
                  </a:lnTo>
                  <a:lnTo>
                    <a:pt x="47" y="112"/>
                  </a:lnTo>
                  <a:lnTo>
                    <a:pt x="6" y="117"/>
                  </a:lnTo>
                  <a:lnTo>
                    <a:pt x="0" y="129"/>
                  </a:lnTo>
                  <a:lnTo>
                    <a:pt x="4" y="145"/>
                  </a:lnTo>
                  <a:lnTo>
                    <a:pt x="15" y="147"/>
                  </a:lnTo>
                  <a:lnTo>
                    <a:pt x="20" y="155"/>
                  </a:lnTo>
                  <a:lnTo>
                    <a:pt x="12" y="166"/>
                  </a:lnTo>
                  <a:lnTo>
                    <a:pt x="0" y="170"/>
                  </a:lnTo>
                  <a:lnTo>
                    <a:pt x="12" y="174"/>
                  </a:lnTo>
                  <a:lnTo>
                    <a:pt x="18" y="187"/>
                  </a:lnTo>
                  <a:lnTo>
                    <a:pt x="42" y="187"/>
                  </a:lnTo>
                  <a:lnTo>
                    <a:pt x="59" y="181"/>
                  </a:lnTo>
                  <a:lnTo>
                    <a:pt x="61" y="193"/>
                  </a:lnTo>
                  <a:lnTo>
                    <a:pt x="78" y="204"/>
                  </a:lnTo>
                  <a:lnTo>
                    <a:pt x="91" y="213"/>
                  </a:lnTo>
                  <a:lnTo>
                    <a:pt x="99" y="204"/>
                  </a:lnTo>
                  <a:lnTo>
                    <a:pt x="127" y="204"/>
                  </a:lnTo>
                  <a:lnTo>
                    <a:pt x="129" y="192"/>
                  </a:lnTo>
                  <a:lnTo>
                    <a:pt x="113" y="171"/>
                  </a:lnTo>
                  <a:lnTo>
                    <a:pt x="102" y="158"/>
                  </a:lnTo>
                  <a:lnTo>
                    <a:pt x="106" y="144"/>
                  </a:lnTo>
                  <a:lnTo>
                    <a:pt x="115" y="135"/>
                  </a:lnTo>
                  <a:lnTo>
                    <a:pt x="140" y="144"/>
                  </a:lnTo>
                  <a:lnTo>
                    <a:pt x="144" y="134"/>
                  </a:lnTo>
                  <a:lnTo>
                    <a:pt x="146" y="123"/>
                  </a:lnTo>
                  <a:lnTo>
                    <a:pt x="161" y="109"/>
                  </a:lnTo>
                  <a:lnTo>
                    <a:pt x="167" y="95"/>
                  </a:lnTo>
                  <a:lnTo>
                    <a:pt x="176" y="85"/>
                  </a:lnTo>
                  <a:lnTo>
                    <a:pt x="174" y="63"/>
                  </a:lnTo>
                  <a:lnTo>
                    <a:pt x="161" y="52"/>
                  </a:lnTo>
                  <a:lnTo>
                    <a:pt x="162" y="32"/>
                  </a:lnTo>
                  <a:lnTo>
                    <a:pt x="155" y="22"/>
                  </a:lnTo>
                  <a:lnTo>
                    <a:pt x="157" y="9"/>
                  </a:lnTo>
                  <a:lnTo>
                    <a:pt x="146" y="2"/>
                  </a:lnTo>
                  <a:lnTo>
                    <a:pt x="136" y="0"/>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2" name="Google Shape;362;p6"/>
            <p:cNvSpPr/>
            <p:nvPr/>
          </p:nvSpPr>
          <p:spPr>
            <a:xfrm>
              <a:off x="4656" y="2279"/>
              <a:ext cx="61" cy="99"/>
            </a:xfrm>
            <a:custGeom>
              <a:rect b="b" l="l" r="r" t="t"/>
              <a:pathLst>
                <a:path extrusionOk="0" h="87" w="55">
                  <a:moveTo>
                    <a:pt x="25" y="0"/>
                  </a:moveTo>
                  <a:lnTo>
                    <a:pt x="20" y="15"/>
                  </a:lnTo>
                  <a:lnTo>
                    <a:pt x="0" y="23"/>
                  </a:lnTo>
                  <a:lnTo>
                    <a:pt x="8" y="35"/>
                  </a:lnTo>
                  <a:lnTo>
                    <a:pt x="7" y="46"/>
                  </a:lnTo>
                  <a:lnTo>
                    <a:pt x="19" y="51"/>
                  </a:lnTo>
                  <a:lnTo>
                    <a:pt x="17" y="79"/>
                  </a:lnTo>
                  <a:lnTo>
                    <a:pt x="32" y="86"/>
                  </a:lnTo>
                  <a:lnTo>
                    <a:pt x="54" y="72"/>
                  </a:lnTo>
                  <a:lnTo>
                    <a:pt x="54" y="38"/>
                  </a:lnTo>
                  <a:lnTo>
                    <a:pt x="25" y="0"/>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3" name="Google Shape;363;p6"/>
            <p:cNvSpPr/>
            <p:nvPr/>
          </p:nvSpPr>
          <p:spPr>
            <a:xfrm>
              <a:off x="4829" y="1946"/>
              <a:ext cx="60" cy="122"/>
            </a:xfrm>
            <a:custGeom>
              <a:rect b="b" l="l" r="r" t="t"/>
              <a:pathLst>
                <a:path extrusionOk="0" h="109" w="54">
                  <a:moveTo>
                    <a:pt x="3" y="9"/>
                  </a:moveTo>
                  <a:lnTo>
                    <a:pt x="3" y="20"/>
                  </a:lnTo>
                  <a:lnTo>
                    <a:pt x="8" y="34"/>
                  </a:lnTo>
                  <a:lnTo>
                    <a:pt x="12" y="52"/>
                  </a:lnTo>
                  <a:lnTo>
                    <a:pt x="17" y="72"/>
                  </a:lnTo>
                  <a:lnTo>
                    <a:pt x="26" y="81"/>
                  </a:lnTo>
                  <a:lnTo>
                    <a:pt x="21" y="95"/>
                  </a:lnTo>
                  <a:lnTo>
                    <a:pt x="23" y="101"/>
                  </a:lnTo>
                  <a:lnTo>
                    <a:pt x="29" y="101"/>
                  </a:lnTo>
                  <a:lnTo>
                    <a:pt x="45" y="108"/>
                  </a:lnTo>
                  <a:lnTo>
                    <a:pt x="53" y="102"/>
                  </a:lnTo>
                  <a:lnTo>
                    <a:pt x="45" y="83"/>
                  </a:lnTo>
                  <a:lnTo>
                    <a:pt x="34" y="55"/>
                  </a:lnTo>
                  <a:lnTo>
                    <a:pt x="44" y="57"/>
                  </a:lnTo>
                  <a:lnTo>
                    <a:pt x="30" y="37"/>
                  </a:lnTo>
                  <a:lnTo>
                    <a:pt x="19" y="23"/>
                  </a:lnTo>
                  <a:lnTo>
                    <a:pt x="16" y="3"/>
                  </a:lnTo>
                  <a:lnTo>
                    <a:pt x="0" y="0"/>
                  </a:lnTo>
                  <a:lnTo>
                    <a:pt x="3" y="9"/>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4" name="Google Shape;364;p6"/>
            <p:cNvSpPr/>
            <p:nvPr/>
          </p:nvSpPr>
          <p:spPr>
            <a:xfrm>
              <a:off x="3770" y="2398"/>
              <a:ext cx="459" cy="479"/>
            </a:xfrm>
            <a:custGeom>
              <a:rect b="b" l="l" r="r" t="t"/>
              <a:pathLst>
                <a:path extrusionOk="0" h="426" w="409">
                  <a:moveTo>
                    <a:pt x="408" y="97"/>
                  </a:moveTo>
                  <a:lnTo>
                    <a:pt x="407" y="105"/>
                  </a:lnTo>
                  <a:lnTo>
                    <a:pt x="388" y="115"/>
                  </a:lnTo>
                  <a:lnTo>
                    <a:pt x="377" y="129"/>
                  </a:lnTo>
                  <a:lnTo>
                    <a:pt x="372" y="148"/>
                  </a:lnTo>
                  <a:lnTo>
                    <a:pt x="359" y="163"/>
                  </a:lnTo>
                  <a:lnTo>
                    <a:pt x="359" y="192"/>
                  </a:lnTo>
                  <a:lnTo>
                    <a:pt x="349" y="184"/>
                  </a:lnTo>
                  <a:lnTo>
                    <a:pt x="344" y="160"/>
                  </a:lnTo>
                  <a:lnTo>
                    <a:pt x="341" y="143"/>
                  </a:lnTo>
                  <a:lnTo>
                    <a:pt x="323" y="133"/>
                  </a:lnTo>
                  <a:lnTo>
                    <a:pt x="309" y="131"/>
                  </a:lnTo>
                  <a:lnTo>
                    <a:pt x="291" y="118"/>
                  </a:lnTo>
                  <a:lnTo>
                    <a:pt x="281" y="148"/>
                  </a:lnTo>
                  <a:lnTo>
                    <a:pt x="291" y="152"/>
                  </a:lnTo>
                  <a:lnTo>
                    <a:pt x="292" y="190"/>
                  </a:lnTo>
                  <a:lnTo>
                    <a:pt x="282" y="192"/>
                  </a:lnTo>
                  <a:lnTo>
                    <a:pt x="272" y="198"/>
                  </a:lnTo>
                  <a:lnTo>
                    <a:pt x="272" y="216"/>
                  </a:lnTo>
                  <a:lnTo>
                    <a:pt x="267" y="221"/>
                  </a:lnTo>
                  <a:lnTo>
                    <a:pt x="256" y="237"/>
                  </a:lnTo>
                  <a:lnTo>
                    <a:pt x="238" y="243"/>
                  </a:lnTo>
                  <a:lnTo>
                    <a:pt x="228" y="256"/>
                  </a:lnTo>
                  <a:lnTo>
                    <a:pt x="213" y="262"/>
                  </a:lnTo>
                  <a:lnTo>
                    <a:pt x="206" y="282"/>
                  </a:lnTo>
                  <a:lnTo>
                    <a:pt x="191" y="293"/>
                  </a:lnTo>
                  <a:lnTo>
                    <a:pt x="170" y="305"/>
                  </a:lnTo>
                  <a:lnTo>
                    <a:pt x="176" y="357"/>
                  </a:lnTo>
                  <a:lnTo>
                    <a:pt x="170" y="359"/>
                  </a:lnTo>
                  <a:lnTo>
                    <a:pt x="176" y="383"/>
                  </a:lnTo>
                  <a:lnTo>
                    <a:pt x="165" y="400"/>
                  </a:lnTo>
                  <a:lnTo>
                    <a:pt x="156" y="417"/>
                  </a:lnTo>
                  <a:lnTo>
                    <a:pt x="139" y="425"/>
                  </a:lnTo>
                  <a:lnTo>
                    <a:pt x="131" y="419"/>
                  </a:lnTo>
                  <a:lnTo>
                    <a:pt x="128" y="400"/>
                  </a:lnTo>
                  <a:lnTo>
                    <a:pt x="110" y="361"/>
                  </a:lnTo>
                  <a:lnTo>
                    <a:pt x="95" y="316"/>
                  </a:lnTo>
                  <a:lnTo>
                    <a:pt x="77" y="290"/>
                  </a:lnTo>
                  <a:lnTo>
                    <a:pt x="70" y="255"/>
                  </a:lnTo>
                  <a:lnTo>
                    <a:pt x="70" y="224"/>
                  </a:lnTo>
                  <a:lnTo>
                    <a:pt x="66" y="199"/>
                  </a:lnTo>
                  <a:lnTo>
                    <a:pt x="59" y="184"/>
                  </a:lnTo>
                  <a:lnTo>
                    <a:pt x="59" y="198"/>
                  </a:lnTo>
                  <a:lnTo>
                    <a:pt x="48" y="208"/>
                  </a:lnTo>
                  <a:lnTo>
                    <a:pt x="27" y="207"/>
                  </a:lnTo>
                  <a:lnTo>
                    <a:pt x="11" y="185"/>
                  </a:lnTo>
                  <a:lnTo>
                    <a:pt x="20" y="174"/>
                  </a:lnTo>
                  <a:lnTo>
                    <a:pt x="7" y="175"/>
                  </a:lnTo>
                  <a:lnTo>
                    <a:pt x="0" y="163"/>
                  </a:lnTo>
                  <a:lnTo>
                    <a:pt x="8" y="154"/>
                  </a:lnTo>
                  <a:lnTo>
                    <a:pt x="36" y="154"/>
                  </a:lnTo>
                  <a:lnTo>
                    <a:pt x="38" y="142"/>
                  </a:lnTo>
                  <a:lnTo>
                    <a:pt x="23" y="121"/>
                  </a:lnTo>
                  <a:lnTo>
                    <a:pt x="11" y="109"/>
                  </a:lnTo>
                  <a:lnTo>
                    <a:pt x="15" y="94"/>
                  </a:lnTo>
                  <a:lnTo>
                    <a:pt x="25" y="86"/>
                  </a:lnTo>
                  <a:lnTo>
                    <a:pt x="49" y="94"/>
                  </a:lnTo>
                  <a:lnTo>
                    <a:pt x="53" y="84"/>
                  </a:lnTo>
                  <a:lnTo>
                    <a:pt x="55" y="73"/>
                  </a:lnTo>
                  <a:lnTo>
                    <a:pt x="70" y="59"/>
                  </a:lnTo>
                  <a:lnTo>
                    <a:pt x="76" y="46"/>
                  </a:lnTo>
                  <a:lnTo>
                    <a:pt x="86" y="36"/>
                  </a:lnTo>
                  <a:lnTo>
                    <a:pt x="84" y="14"/>
                  </a:lnTo>
                  <a:lnTo>
                    <a:pt x="104" y="0"/>
                  </a:lnTo>
                  <a:lnTo>
                    <a:pt x="121" y="2"/>
                  </a:lnTo>
                  <a:lnTo>
                    <a:pt x="132" y="10"/>
                  </a:lnTo>
                  <a:lnTo>
                    <a:pt x="132" y="36"/>
                  </a:lnTo>
                  <a:lnTo>
                    <a:pt x="154" y="41"/>
                  </a:lnTo>
                  <a:lnTo>
                    <a:pt x="166" y="53"/>
                  </a:lnTo>
                  <a:lnTo>
                    <a:pt x="169" y="78"/>
                  </a:lnTo>
                  <a:lnTo>
                    <a:pt x="180" y="92"/>
                  </a:lnTo>
                  <a:lnTo>
                    <a:pt x="198" y="97"/>
                  </a:lnTo>
                  <a:lnTo>
                    <a:pt x="220" y="105"/>
                  </a:lnTo>
                  <a:lnTo>
                    <a:pt x="238" y="109"/>
                  </a:lnTo>
                  <a:lnTo>
                    <a:pt x="250" y="116"/>
                  </a:lnTo>
                  <a:lnTo>
                    <a:pt x="265" y="115"/>
                  </a:lnTo>
                  <a:lnTo>
                    <a:pt x="279" y="115"/>
                  </a:lnTo>
                  <a:lnTo>
                    <a:pt x="287" y="101"/>
                  </a:lnTo>
                  <a:lnTo>
                    <a:pt x="294" y="87"/>
                  </a:lnTo>
                  <a:lnTo>
                    <a:pt x="310" y="94"/>
                  </a:lnTo>
                  <a:lnTo>
                    <a:pt x="334" y="94"/>
                  </a:lnTo>
                  <a:lnTo>
                    <a:pt x="342" y="83"/>
                  </a:lnTo>
                  <a:lnTo>
                    <a:pt x="360" y="73"/>
                  </a:lnTo>
                  <a:lnTo>
                    <a:pt x="383" y="73"/>
                  </a:lnTo>
                  <a:lnTo>
                    <a:pt x="399" y="82"/>
                  </a:lnTo>
                  <a:lnTo>
                    <a:pt x="408" y="97"/>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5" name="Google Shape;365;p6"/>
            <p:cNvSpPr/>
            <p:nvPr/>
          </p:nvSpPr>
          <p:spPr>
            <a:xfrm>
              <a:off x="4083" y="2531"/>
              <a:ext cx="91" cy="96"/>
            </a:xfrm>
            <a:custGeom>
              <a:rect b="b" l="l" r="r" t="t"/>
              <a:pathLst>
                <a:path extrusionOk="0" h="85" w="80">
                  <a:moveTo>
                    <a:pt x="79" y="72"/>
                  </a:moveTo>
                  <a:lnTo>
                    <a:pt x="72" y="84"/>
                  </a:lnTo>
                  <a:lnTo>
                    <a:pt x="64" y="82"/>
                  </a:lnTo>
                  <a:lnTo>
                    <a:pt x="52" y="66"/>
                  </a:lnTo>
                  <a:lnTo>
                    <a:pt x="54" y="52"/>
                  </a:lnTo>
                  <a:lnTo>
                    <a:pt x="46" y="41"/>
                  </a:lnTo>
                  <a:lnTo>
                    <a:pt x="42" y="52"/>
                  </a:lnTo>
                  <a:lnTo>
                    <a:pt x="29" y="57"/>
                  </a:lnTo>
                  <a:lnTo>
                    <a:pt x="28" y="73"/>
                  </a:lnTo>
                  <a:lnTo>
                    <a:pt x="11" y="71"/>
                  </a:lnTo>
                  <a:lnTo>
                    <a:pt x="10" y="33"/>
                  </a:lnTo>
                  <a:lnTo>
                    <a:pt x="0" y="30"/>
                  </a:lnTo>
                  <a:lnTo>
                    <a:pt x="10" y="0"/>
                  </a:lnTo>
                  <a:lnTo>
                    <a:pt x="28" y="12"/>
                  </a:lnTo>
                  <a:lnTo>
                    <a:pt x="43" y="15"/>
                  </a:lnTo>
                  <a:lnTo>
                    <a:pt x="61" y="24"/>
                  </a:lnTo>
                  <a:lnTo>
                    <a:pt x="64" y="42"/>
                  </a:lnTo>
                  <a:lnTo>
                    <a:pt x="70" y="65"/>
                  </a:lnTo>
                  <a:lnTo>
                    <a:pt x="79" y="72"/>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6" name="Google Shape;366;p6"/>
            <p:cNvSpPr/>
            <p:nvPr/>
          </p:nvSpPr>
          <p:spPr>
            <a:xfrm>
              <a:off x="2502" y="2345"/>
              <a:ext cx="168" cy="157"/>
            </a:xfrm>
            <a:custGeom>
              <a:rect b="b" l="l" r="r" t="t"/>
              <a:pathLst>
                <a:path extrusionOk="0" h="140" w="149">
                  <a:moveTo>
                    <a:pt x="118" y="19"/>
                  </a:moveTo>
                  <a:lnTo>
                    <a:pt x="135" y="16"/>
                  </a:lnTo>
                  <a:lnTo>
                    <a:pt x="146" y="27"/>
                  </a:lnTo>
                  <a:lnTo>
                    <a:pt x="139" y="41"/>
                  </a:lnTo>
                  <a:lnTo>
                    <a:pt x="148" y="46"/>
                  </a:lnTo>
                  <a:lnTo>
                    <a:pt x="141" y="70"/>
                  </a:lnTo>
                  <a:lnTo>
                    <a:pt x="126" y="71"/>
                  </a:lnTo>
                  <a:lnTo>
                    <a:pt x="122" y="82"/>
                  </a:lnTo>
                  <a:lnTo>
                    <a:pt x="130" y="89"/>
                  </a:lnTo>
                  <a:lnTo>
                    <a:pt x="111" y="105"/>
                  </a:lnTo>
                  <a:lnTo>
                    <a:pt x="100" y="118"/>
                  </a:lnTo>
                  <a:lnTo>
                    <a:pt x="88" y="124"/>
                  </a:lnTo>
                  <a:lnTo>
                    <a:pt x="77" y="124"/>
                  </a:lnTo>
                  <a:lnTo>
                    <a:pt x="74" y="131"/>
                  </a:lnTo>
                  <a:lnTo>
                    <a:pt x="63" y="130"/>
                  </a:lnTo>
                  <a:lnTo>
                    <a:pt x="61" y="139"/>
                  </a:lnTo>
                  <a:lnTo>
                    <a:pt x="46" y="139"/>
                  </a:lnTo>
                  <a:lnTo>
                    <a:pt x="48" y="132"/>
                  </a:lnTo>
                  <a:lnTo>
                    <a:pt x="37" y="132"/>
                  </a:lnTo>
                  <a:lnTo>
                    <a:pt x="0" y="132"/>
                  </a:lnTo>
                  <a:lnTo>
                    <a:pt x="9" y="120"/>
                  </a:lnTo>
                  <a:lnTo>
                    <a:pt x="17" y="115"/>
                  </a:lnTo>
                  <a:lnTo>
                    <a:pt x="25" y="108"/>
                  </a:lnTo>
                  <a:lnTo>
                    <a:pt x="31" y="64"/>
                  </a:lnTo>
                  <a:lnTo>
                    <a:pt x="36" y="49"/>
                  </a:lnTo>
                  <a:lnTo>
                    <a:pt x="42" y="51"/>
                  </a:lnTo>
                  <a:lnTo>
                    <a:pt x="43" y="41"/>
                  </a:lnTo>
                  <a:lnTo>
                    <a:pt x="67" y="40"/>
                  </a:lnTo>
                  <a:lnTo>
                    <a:pt x="67" y="28"/>
                  </a:lnTo>
                  <a:lnTo>
                    <a:pt x="76" y="19"/>
                  </a:lnTo>
                  <a:lnTo>
                    <a:pt x="82" y="9"/>
                  </a:lnTo>
                  <a:lnTo>
                    <a:pt x="85" y="0"/>
                  </a:lnTo>
                  <a:lnTo>
                    <a:pt x="96" y="7"/>
                  </a:lnTo>
                  <a:lnTo>
                    <a:pt x="108" y="8"/>
                  </a:lnTo>
                  <a:lnTo>
                    <a:pt x="118" y="19"/>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7" name="Google Shape;367;p6"/>
            <p:cNvSpPr/>
            <p:nvPr/>
          </p:nvSpPr>
          <p:spPr>
            <a:xfrm>
              <a:off x="2554" y="2319"/>
              <a:ext cx="320" cy="359"/>
            </a:xfrm>
            <a:custGeom>
              <a:rect b="b" l="l" r="r" t="t"/>
              <a:pathLst>
                <a:path extrusionOk="0" h="320" w="285">
                  <a:moveTo>
                    <a:pt x="89" y="41"/>
                  </a:moveTo>
                  <a:lnTo>
                    <a:pt x="100" y="52"/>
                  </a:lnTo>
                  <a:lnTo>
                    <a:pt x="94" y="65"/>
                  </a:lnTo>
                  <a:lnTo>
                    <a:pt x="102" y="70"/>
                  </a:lnTo>
                  <a:lnTo>
                    <a:pt x="95" y="95"/>
                  </a:lnTo>
                  <a:lnTo>
                    <a:pt x="80" y="96"/>
                  </a:lnTo>
                  <a:lnTo>
                    <a:pt x="77" y="107"/>
                  </a:lnTo>
                  <a:lnTo>
                    <a:pt x="84" y="113"/>
                  </a:lnTo>
                  <a:lnTo>
                    <a:pt x="65" y="129"/>
                  </a:lnTo>
                  <a:lnTo>
                    <a:pt x="54" y="142"/>
                  </a:lnTo>
                  <a:lnTo>
                    <a:pt x="42" y="148"/>
                  </a:lnTo>
                  <a:lnTo>
                    <a:pt x="31" y="148"/>
                  </a:lnTo>
                  <a:lnTo>
                    <a:pt x="28" y="156"/>
                  </a:lnTo>
                  <a:lnTo>
                    <a:pt x="17" y="154"/>
                  </a:lnTo>
                  <a:lnTo>
                    <a:pt x="15" y="163"/>
                  </a:lnTo>
                  <a:lnTo>
                    <a:pt x="0" y="163"/>
                  </a:lnTo>
                  <a:lnTo>
                    <a:pt x="31" y="200"/>
                  </a:lnTo>
                  <a:lnTo>
                    <a:pt x="46" y="209"/>
                  </a:lnTo>
                  <a:lnTo>
                    <a:pt x="146" y="289"/>
                  </a:lnTo>
                  <a:lnTo>
                    <a:pt x="160" y="295"/>
                  </a:lnTo>
                  <a:lnTo>
                    <a:pt x="163" y="319"/>
                  </a:lnTo>
                  <a:lnTo>
                    <a:pt x="176" y="316"/>
                  </a:lnTo>
                  <a:lnTo>
                    <a:pt x="178" y="309"/>
                  </a:lnTo>
                  <a:lnTo>
                    <a:pt x="202" y="307"/>
                  </a:lnTo>
                  <a:lnTo>
                    <a:pt x="212" y="296"/>
                  </a:lnTo>
                  <a:lnTo>
                    <a:pt x="220" y="291"/>
                  </a:lnTo>
                  <a:lnTo>
                    <a:pt x="223" y="282"/>
                  </a:lnTo>
                  <a:lnTo>
                    <a:pt x="246" y="274"/>
                  </a:lnTo>
                  <a:lnTo>
                    <a:pt x="253" y="264"/>
                  </a:lnTo>
                  <a:lnTo>
                    <a:pt x="264" y="254"/>
                  </a:lnTo>
                  <a:lnTo>
                    <a:pt x="279" y="248"/>
                  </a:lnTo>
                  <a:lnTo>
                    <a:pt x="284" y="241"/>
                  </a:lnTo>
                  <a:lnTo>
                    <a:pt x="282" y="227"/>
                  </a:lnTo>
                  <a:lnTo>
                    <a:pt x="259" y="223"/>
                  </a:lnTo>
                  <a:lnTo>
                    <a:pt x="252" y="216"/>
                  </a:lnTo>
                  <a:lnTo>
                    <a:pt x="250" y="198"/>
                  </a:lnTo>
                  <a:lnTo>
                    <a:pt x="253" y="102"/>
                  </a:lnTo>
                  <a:lnTo>
                    <a:pt x="246" y="101"/>
                  </a:lnTo>
                  <a:lnTo>
                    <a:pt x="242" y="85"/>
                  </a:lnTo>
                  <a:lnTo>
                    <a:pt x="229" y="80"/>
                  </a:lnTo>
                  <a:lnTo>
                    <a:pt x="224" y="63"/>
                  </a:lnTo>
                  <a:lnTo>
                    <a:pt x="227" y="48"/>
                  </a:lnTo>
                  <a:lnTo>
                    <a:pt x="241" y="44"/>
                  </a:lnTo>
                  <a:lnTo>
                    <a:pt x="233" y="33"/>
                  </a:lnTo>
                  <a:lnTo>
                    <a:pt x="235" y="21"/>
                  </a:lnTo>
                  <a:lnTo>
                    <a:pt x="242" y="21"/>
                  </a:lnTo>
                  <a:lnTo>
                    <a:pt x="239" y="3"/>
                  </a:lnTo>
                  <a:lnTo>
                    <a:pt x="196" y="0"/>
                  </a:lnTo>
                  <a:lnTo>
                    <a:pt x="176" y="3"/>
                  </a:lnTo>
                  <a:lnTo>
                    <a:pt x="160" y="8"/>
                  </a:lnTo>
                  <a:lnTo>
                    <a:pt x="128" y="11"/>
                  </a:lnTo>
                  <a:lnTo>
                    <a:pt x="117" y="21"/>
                  </a:lnTo>
                  <a:lnTo>
                    <a:pt x="96" y="25"/>
                  </a:lnTo>
                  <a:lnTo>
                    <a:pt x="89" y="41"/>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8" name="Google Shape;368;p6"/>
            <p:cNvSpPr/>
            <p:nvPr/>
          </p:nvSpPr>
          <p:spPr>
            <a:xfrm>
              <a:off x="2796" y="2771"/>
              <a:ext cx="154" cy="235"/>
            </a:xfrm>
            <a:custGeom>
              <a:rect b="b" l="l" r="r" t="t"/>
              <a:pathLst>
                <a:path extrusionOk="0" h="209" w="138">
                  <a:moveTo>
                    <a:pt x="0" y="157"/>
                  </a:moveTo>
                  <a:lnTo>
                    <a:pt x="26" y="135"/>
                  </a:lnTo>
                  <a:lnTo>
                    <a:pt x="35" y="124"/>
                  </a:lnTo>
                  <a:lnTo>
                    <a:pt x="47" y="113"/>
                  </a:lnTo>
                  <a:lnTo>
                    <a:pt x="63" y="102"/>
                  </a:lnTo>
                  <a:lnTo>
                    <a:pt x="72" y="85"/>
                  </a:lnTo>
                  <a:lnTo>
                    <a:pt x="79" y="58"/>
                  </a:lnTo>
                  <a:lnTo>
                    <a:pt x="83" y="51"/>
                  </a:lnTo>
                  <a:lnTo>
                    <a:pt x="92" y="45"/>
                  </a:lnTo>
                  <a:lnTo>
                    <a:pt x="94" y="25"/>
                  </a:lnTo>
                  <a:lnTo>
                    <a:pt x="91" y="1"/>
                  </a:lnTo>
                  <a:lnTo>
                    <a:pt x="97" y="0"/>
                  </a:lnTo>
                  <a:lnTo>
                    <a:pt x="100" y="10"/>
                  </a:lnTo>
                  <a:lnTo>
                    <a:pt x="104" y="18"/>
                  </a:lnTo>
                  <a:lnTo>
                    <a:pt x="111" y="32"/>
                  </a:lnTo>
                  <a:lnTo>
                    <a:pt x="111" y="40"/>
                  </a:lnTo>
                  <a:lnTo>
                    <a:pt x="105" y="43"/>
                  </a:lnTo>
                  <a:lnTo>
                    <a:pt x="108" y="46"/>
                  </a:lnTo>
                  <a:lnTo>
                    <a:pt x="111" y="54"/>
                  </a:lnTo>
                  <a:lnTo>
                    <a:pt x="116" y="62"/>
                  </a:lnTo>
                  <a:lnTo>
                    <a:pt x="115" y="69"/>
                  </a:lnTo>
                  <a:lnTo>
                    <a:pt x="108" y="73"/>
                  </a:lnTo>
                  <a:lnTo>
                    <a:pt x="109" y="81"/>
                  </a:lnTo>
                  <a:lnTo>
                    <a:pt x="120" y="95"/>
                  </a:lnTo>
                  <a:lnTo>
                    <a:pt x="128" y="111"/>
                  </a:lnTo>
                  <a:lnTo>
                    <a:pt x="121" y="120"/>
                  </a:lnTo>
                  <a:lnTo>
                    <a:pt x="115" y="139"/>
                  </a:lnTo>
                  <a:lnTo>
                    <a:pt x="125" y="156"/>
                  </a:lnTo>
                  <a:lnTo>
                    <a:pt x="132" y="176"/>
                  </a:lnTo>
                  <a:lnTo>
                    <a:pt x="137" y="185"/>
                  </a:lnTo>
                  <a:lnTo>
                    <a:pt x="92" y="190"/>
                  </a:lnTo>
                  <a:lnTo>
                    <a:pt x="69" y="193"/>
                  </a:lnTo>
                  <a:lnTo>
                    <a:pt x="60" y="200"/>
                  </a:lnTo>
                  <a:lnTo>
                    <a:pt x="60" y="206"/>
                  </a:lnTo>
                  <a:lnTo>
                    <a:pt x="40" y="208"/>
                  </a:lnTo>
                  <a:lnTo>
                    <a:pt x="37" y="193"/>
                  </a:lnTo>
                  <a:lnTo>
                    <a:pt x="44" y="178"/>
                  </a:lnTo>
                  <a:lnTo>
                    <a:pt x="37" y="170"/>
                  </a:lnTo>
                  <a:lnTo>
                    <a:pt x="22" y="164"/>
                  </a:lnTo>
                  <a:lnTo>
                    <a:pt x="0" y="157"/>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9" name="Google Shape;369;p6"/>
            <p:cNvSpPr/>
            <p:nvPr/>
          </p:nvSpPr>
          <p:spPr>
            <a:xfrm>
              <a:off x="3440" y="1951"/>
              <a:ext cx="594" cy="302"/>
            </a:xfrm>
            <a:custGeom>
              <a:rect b="b" l="l" r="r" t="t"/>
              <a:pathLst>
                <a:path extrusionOk="0" h="270" w="531">
                  <a:moveTo>
                    <a:pt x="530" y="113"/>
                  </a:moveTo>
                  <a:lnTo>
                    <a:pt x="516" y="78"/>
                  </a:lnTo>
                  <a:lnTo>
                    <a:pt x="494" y="69"/>
                  </a:lnTo>
                  <a:lnTo>
                    <a:pt x="486" y="58"/>
                  </a:lnTo>
                  <a:lnTo>
                    <a:pt x="471" y="57"/>
                  </a:lnTo>
                  <a:lnTo>
                    <a:pt x="449" y="16"/>
                  </a:lnTo>
                  <a:lnTo>
                    <a:pt x="431" y="16"/>
                  </a:lnTo>
                  <a:lnTo>
                    <a:pt x="408" y="25"/>
                  </a:lnTo>
                  <a:lnTo>
                    <a:pt x="393" y="23"/>
                  </a:lnTo>
                  <a:lnTo>
                    <a:pt x="391" y="11"/>
                  </a:lnTo>
                  <a:lnTo>
                    <a:pt x="379" y="0"/>
                  </a:lnTo>
                  <a:lnTo>
                    <a:pt x="351" y="5"/>
                  </a:lnTo>
                  <a:lnTo>
                    <a:pt x="330" y="10"/>
                  </a:lnTo>
                  <a:lnTo>
                    <a:pt x="294" y="7"/>
                  </a:lnTo>
                  <a:lnTo>
                    <a:pt x="275" y="2"/>
                  </a:lnTo>
                  <a:lnTo>
                    <a:pt x="265" y="3"/>
                  </a:lnTo>
                  <a:lnTo>
                    <a:pt x="269" y="25"/>
                  </a:lnTo>
                  <a:lnTo>
                    <a:pt x="252" y="32"/>
                  </a:lnTo>
                  <a:lnTo>
                    <a:pt x="251" y="33"/>
                  </a:lnTo>
                  <a:lnTo>
                    <a:pt x="250" y="34"/>
                  </a:lnTo>
                  <a:lnTo>
                    <a:pt x="248" y="35"/>
                  </a:lnTo>
                  <a:lnTo>
                    <a:pt x="247" y="36"/>
                  </a:lnTo>
                  <a:lnTo>
                    <a:pt x="246" y="36"/>
                  </a:lnTo>
                  <a:lnTo>
                    <a:pt x="244" y="37"/>
                  </a:lnTo>
                  <a:lnTo>
                    <a:pt x="243" y="38"/>
                  </a:lnTo>
                  <a:lnTo>
                    <a:pt x="242" y="39"/>
                  </a:lnTo>
                  <a:lnTo>
                    <a:pt x="240" y="40"/>
                  </a:lnTo>
                  <a:lnTo>
                    <a:pt x="239" y="40"/>
                  </a:lnTo>
                  <a:lnTo>
                    <a:pt x="238" y="40"/>
                  </a:lnTo>
                  <a:lnTo>
                    <a:pt x="237" y="40"/>
                  </a:lnTo>
                  <a:lnTo>
                    <a:pt x="237" y="41"/>
                  </a:lnTo>
                  <a:lnTo>
                    <a:pt x="237" y="43"/>
                  </a:lnTo>
                  <a:lnTo>
                    <a:pt x="237" y="45"/>
                  </a:lnTo>
                  <a:lnTo>
                    <a:pt x="238" y="47"/>
                  </a:lnTo>
                  <a:lnTo>
                    <a:pt x="239" y="50"/>
                  </a:lnTo>
                  <a:lnTo>
                    <a:pt x="240" y="52"/>
                  </a:lnTo>
                  <a:lnTo>
                    <a:pt x="241" y="54"/>
                  </a:lnTo>
                  <a:lnTo>
                    <a:pt x="242" y="56"/>
                  </a:lnTo>
                  <a:lnTo>
                    <a:pt x="243" y="58"/>
                  </a:lnTo>
                  <a:lnTo>
                    <a:pt x="236" y="67"/>
                  </a:lnTo>
                  <a:lnTo>
                    <a:pt x="222" y="62"/>
                  </a:lnTo>
                  <a:lnTo>
                    <a:pt x="196" y="47"/>
                  </a:lnTo>
                  <a:lnTo>
                    <a:pt x="177" y="49"/>
                  </a:lnTo>
                  <a:lnTo>
                    <a:pt x="164" y="44"/>
                  </a:lnTo>
                  <a:lnTo>
                    <a:pt x="165" y="35"/>
                  </a:lnTo>
                  <a:lnTo>
                    <a:pt x="130" y="12"/>
                  </a:lnTo>
                  <a:lnTo>
                    <a:pt x="107" y="11"/>
                  </a:lnTo>
                  <a:lnTo>
                    <a:pt x="85" y="7"/>
                  </a:lnTo>
                  <a:lnTo>
                    <a:pt x="66" y="12"/>
                  </a:lnTo>
                  <a:lnTo>
                    <a:pt x="59" y="25"/>
                  </a:lnTo>
                  <a:lnTo>
                    <a:pt x="44" y="7"/>
                  </a:lnTo>
                  <a:lnTo>
                    <a:pt x="20" y="34"/>
                  </a:lnTo>
                  <a:lnTo>
                    <a:pt x="0" y="58"/>
                  </a:lnTo>
                  <a:lnTo>
                    <a:pt x="7" y="74"/>
                  </a:lnTo>
                  <a:lnTo>
                    <a:pt x="24" y="85"/>
                  </a:lnTo>
                  <a:lnTo>
                    <a:pt x="25" y="104"/>
                  </a:lnTo>
                  <a:lnTo>
                    <a:pt x="12" y="118"/>
                  </a:lnTo>
                  <a:lnTo>
                    <a:pt x="6" y="145"/>
                  </a:lnTo>
                  <a:lnTo>
                    <a:pt x="25" y="140"/>
                  </a:lnTo>
                  <a:lnTo>
                    <a:pt x="43" y="145"/>
                  </a:lnTo>
                  <a:lnTo>
                    <a:pt x="48" y="138"/>
                  </a:lnTo>
                  <a:lnTo>
                    <a:pt x="59" y="144"/>
                  </a:lnTo>
                  <a:lnTo>
                    <a:pt x="54" y="162"/>
                  </a:lnTo>
                  <a:lnTo>
                    <a:pt x="59" y="171"/>
                  </a:lnTo>
                  <a:lnTo>
                    <a:pt x="38" y="171"/>
                  </a:lnTo>
                  <a:lnTo>
                    <a:pt x="31" y="178"/>
                  </a:lnTo>
                  <a:lnTo>
                    <a:pt x="30" y="189"/>
                  </a:lnTo>
                  <a:lnTo>
                    <a:pt x="19" y="190"/>
                  </a:lnTo>
                  <a:lnTo>
                    <a:pt x="20" y="200"/>
                  </a:lnTo>
                  <a:lnTo>
                    <a:pt x="26" y="215"/>
                  </a:lnTo>
                  <a:lnTo>
                    <a:pt x="48" y="215"/>
                  </a:lnTo>
                  <a:lnTo>
                    <a:pt x="54" y="240"/>
                  </a:lnTo>
                  <a:lnTo>
                    <a:pt x="59" y="226"/>
                  </a:lnTo>
                  <a:lnTo>
                    <a:pt x="75" y="228"/>
                  </a:lnTo>
                  <a:lnTo>
                    <a:pt x="80" y="248"/>
                  </a:lnTo>
                  <a:lnTo>
                    <a:pt x="93" y="242"/>
                  </a:lnTo>
                  <a:lnTo>
                    <a:pt x="105" y="247"/>
                  </a:lnTo>
                  <a:lnTo>
                    <a:pt x="105" y="256"/>
                  </a:lnTo>
                  <a:lnTo>
                    <a:pt x="119" y="261"/>
                  </a:lnTo>
                  <a:lnTo>
                    <a:pt x="130" y="189"/>
                  </a:lnTo>
                  <a:lnTo>
                    <a:pt x="160" y="164"/>
                  </a:lnTo>
                  <a:lnTo>
                    <a:pt x="174" y="161"/>
                  </a:lnTo>
                  <a:lnTo>
                    <a:pt x="174" y="145"/>
                  </a:lnTo>
                  <a:lnTo>
                    <a:pt x="202" y="145"/>
                  </a:lnTo>
                  <a:lnTo>
                    <a:pt x="202" y="167"/>
                  </a:lnTo>
                  <a:lnTo>
                    <a:pt x="210" y="178"/>
                  </a:lnTo>
                  <a:lnTo>
                    <a:pt x="204" y="184"/>
                  </a:lnTo>
                  <a:lnTo>
                    <a:pt x="214" y="201"/>
                  </a:lnTo>
                  <a:lnTo>
                    <a:pt x="219" y="214"/>
                  </a:lnTo>
                  <a:lnTo>
                    <a:pt x="237" y="209"/>
                  </a:lnTo>
                  <a:lnTo>
                    <a:pt x="254" y="211"/>
                  </a:lnTo>
                  <a:lnTo>
                    <a:pt x="269" y="218"/>
                  </a:lnTo>
                  <a:lnTo>
                    <a:pt x="270" y="240"/>
                  </a:lnTo>
                  <a:lnTo>
                    <a:pt x="275" y="253"/>
                  </a:lnTo>
                  <a:lnTo>
                    <a:pt x="295" y="263"/>
                  </a:lnTo>
                  <a:lnTo>
                    <a:pt x="302" y="269"/>
                  </a:lnTo>
                  <a:lnTo>
                    <a:pt x="320" y="256"/>
                  </a:lnTo>
                  <a:lnTo>
                    <a:pt x="354" y="244"/>
                  </a:lnTo>
                  <a:lnTo>
                    <a:pt x="359" y="237"/>
                  </a:lnTo>
                  <a:lnTo>
                    <a:pt x="347" y="226"/>
                  </a:lnTo>
                  <a:lnTo>
                    <a:pt x="335" y="228"/>
                  </a:lnTo>
                  <a:lnTo>
                    <a:pt x="323" y="217"/>
                  </a:lnTo>
                  <a:lnTo>
                    <a:pt x="330" y="207"/>
                  </a:lnTo>
                  <a:lnTo>
                    <a:pt x="328" y="199"/>
                  </a:lnTo>
                  <a:lnTo>
                    <a:pt x="328" y="195"/>
                  </a:lnTo>
                  <a:lnTo>
                    <a:pt x="338" y="186"/>
                  </a:lnTo>
                  <a:lnTo>
                    <a:pt x="351" y="200"/>
                  </a:lnTo>
                  <a:lnTo>
                    <a:pt x="357" y="189"/>
                  </a:lnTo>
                  <a:lnTo>
                    <a:pt x="376" y="184"/>
                  </a:lnTo>
                  <a:lnTo>
                    <a:pt x="387" y="193"/>
                  </a:lnTo>
                  <a:lnTo>
                    <a:pt x="417" y="189"/>
                  </a:lnTo>
                  <a:lnTo>
                    <a:pt x="437" y="189"/>
                  </a:lnTo>
                  <a:lnTo>
                    <a:pt x="453" y="203"/>
                  </a:lnTo>
                  <a:lnTo>
                    <a:pt x="459" y="195"/>
                  </a:lnTo>
                  <a:lnTo>
                    <a:pt x="460" y="175"/>
                  </a:lnTo>
                  <a:lnTo>
                    <a:pt x="475" y="167"/>
                  </a:lnTo>
                  <a:lnTo>
                    <a:pt x="493" y="173"/>
                  </a:lnTo>
                  <a:lnTo>
                    <a:pt x="499" y="140"/>
                  </a:lnTo>
                  <a:lnTo>
                    <a:pt x="505" y="133"/>
                  </a:lnTo>
                  <a:lnTo>
                    <a:pt x="517" y="130"/>
                  </a:lnTo>
                  <a:lnTo>
                    <a:pt x="521" y="119"/>
                  </a:lnTo>
                  <a:lnTo>
                    <a:pt x="530" y="113"/>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0" name="Google Shape;370;p6"/>
            <p:cNvSpPr/>
            <p:nvPr/>
          </p:nvSpPr>
          <p:spPr>
            <a:xfrm>
              <a:off x="3777" y="2157"/>
              <a:ext cx="169" cy="126"/>
            </a:xfrm>
            <a:custGeom>
              <a:rect b="b" l="l" r="r" t="t"/>
              <a:pathLst>
                <a:path extrusionOk="0" h="126" w="169">
                  <a:moveTo>
                    <a:pt x="144" y="21"/>
                  </a:moveTo>
                  <a:lnTo>
                    <a:pt x="134" y="33"/>
                  </a:lnTo>
                  <a:lnTo>
                    <a:pt x="144" y="42"/>
                  </a:lnTo>
                  <a:lnTo>
                    <a:pt x="143" y="87"/>
                  </a:lnTo>
                  <a:lnTo>
                    <a:pt x="130" y="91"/>
                  </a:lnTo>
                  <a:lnTo>
                    <a:pt x="124" y="102"/>
                  </a:lnTo>
                  <a:lnTo>
                    <a:pt x="97" y="108"/>
                  </a:lnTo>
                  <a:lnTo>
                    <a:pt x="98" y="117"/>
                  </a:lnTo>
                  <a:lnTo>
                    <a:pt x="91" y="126"/>
                  </a:lnTo>
                  <a:lnTo>
                    <a:pt x="76" y="85"/>
                  </a:lnTo>
                  <a:lnTo>
                    <a:pt x="57" y="99"/>
                  </a:lnTo>
                  <a:lnTo>
                    <a:pt x="40" y="101"/>
                  </a:lnTo>
                  <a:lnTo>
                    <a:pt x="0" y="96"/>
                  </a:lnTo>
                  <a:lnTo>
                    <a:pt x="20" y="81"/>
                  </a:lnTo>
                  <a:lnTo>
                    <a:pt x="58" y="68"/>
                  </a:lnTo>
                  <a:lnTo>
                    <a:pt x="64" y="60"/>
                  </a:lnTo>
                  <a:lnTo>
                    <a:pt x="50" y="47"/>
                  </a:lnTo>
                  <a:lnTo>
                    <a:pt x="37" y="50"/>
                  </a:lnTo>
                  <a:lnTo>
                    <a:pt x="23" y="38"/>
                  </a:lnTo>
                  <a:lnTo>
                    <a:pt x="31" y="27"/>
                  </a:lnTo>
                  <a:lnTo>
                    <a:pt x="29" y="12"/>
                  </a:lnTo>
                  <a:lnTo>
                    <a:pt x="40" y="3"/>
                  </a:lnTo>
                  <a:lnTo>
                    <a:pt x="55" y="18"/>
                  </a:lnTo>
                  <a:lnTo>
                    <a:pt x="62" y="6"/>
                  </a:lnTo>
                  <a:lnTo>
                    <a:pt x="83" y="0"/>
                  </a:lnTo>
                  <a:lnTo>
                    <a:pt x="95" y="10"/>
                  </a:lnTo>
                  <a:lnTo>
                    <a:pt x="129" y="6"/>
                  </a:lnTo>
                  <a:lnTo>
                    <a:pt x="151" y="7"/>
                  </a:lnTo>
                  <a:lnTo>
                    <a:pt x="169" y="22"/>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1" name="Google Shape;371;p6"/>
            <p:cNvSpPr/>
            <p:nvPr/>
          </p:nvSpPr>
          <p:spPr>
            <a:xfrm>
              <a:off x="3279" y="2151"/>
              <a:ext cx="100" cy="73"/>
            </a:xfrm>
            <a:custGeom>
              <a:rect b="b" l="l" r="r" t="t"/>
              <a:pathLst>
                <a:path extrusionOk="0" h="65" w="90">
                  <a:moveTo>
                    <a:pt x="0" y="18"/>
                  </a:moveTo>
                  <a:lnTo>
                    <a:pt x="32" y="0"/>
                  </a:lnTo>
                  <a:lnTo>
                    <a:pt x="50" y="9"/>
                  </a:lnTo>
                  <a:lnTo>
                    <a:pt x="62" y="9"/>
                  </a:lnTo>
                  <a:lnTo>
                    <a:pt x="74" y="21"/>
                  </a:lnTo>
                  <a:lnTo>
                    <a:pt x="89" y="37"/>
                  </a:lnTo>
                  <a:lnTo>
                    <a:pt x="80" y="55"/>
                  </a:lnTo>
                  <a:lnTo>
                    <a:pt x="64" y="62"/>
                  </a:lnTo>
                  <a:lnTo>
                    <a:pt x="45" y="64"/>
                  </a:lnTo>
                  <a:lnTo>
                    <a:pt x="42" y="50"/>
                  </a:lnTo>
                  <a:lnTo>
                    <a:pt x="35" y="37"/>
                  </a:lnTo>
                  <a:lnTo>
                    <a:pt x="15" y="31"/>
                  </a:lnTo>
                  <a:lnTo>
                    <a:pt x="0" y="18"/>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2" name="Google Shape;372;p6"/>
            <p:cNvSpPr/>
            <p:nvPr/>
          </p:nvSpPr>
          <p:spPr>
            <a:xfrm>
              <a:off x="4293" y="2836"/>
              <a:ext cx="81" cy="155"/>
            </a:xfrm>
            <a:custGeom>
              <a:rect b="b" l="l" r="r" t="t"/>
              <a:pathLst>
                <a:path extrusionOk="0" h="138" w="73">
                  <a:moveTo>
                    <a:pt x="46" y="46"/>
                  </a:moveTo>
                  <a:lnTo>
                    <a:pt x="25" y="35"/>
                  </a:lnTo>
                  <a:lnTo>
                    <a:pt x="13" y="0"/>
                  </a:lnTo>
                  <a:lnTo>
                    <a:pt x="0" y="13"/>
                  </a:lnTo>
                  <a:lnTo>
                    <a:pt x="2" y="36"/>
                  </a:lnTo>
                  <a:lnTo>
                    <a:pt x="8" y="91"/>
                  </a:lnTo>
                  <a:lnTo>
                    <a:pt x="26" y="116"/>
                  </a:lnTo>
                  <a:lnTo>
                    <a:pt x="41" y="133"/>
                  </a:lnTo>
                  <a:lnTo>
                    <a:pt x="70" y="137"/>
                  </a:lnTo>
                  <a:lnTo>
                    <a:pt x="72" y="127"/>
                  </a:lnTo>
                  <a:lnTo>
                    <a:pt x="68" y="78"/>
                  </a:lnTo>
                  <a:lnTo>
                    <a:pt x="46" y="46"/>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3" name="Google Shape;373;p6"/>
            <p:cNvSpPr/>
            <p:nvPr/>
          </p:nvSpPr>
          <p:spPr>
            <a:xfrm>
              <a:off x="4855" y="2118"/>
              <a:ext cx="79" cy="99"/>
            </a:xfrm>
            <a:custGeom>
              <a:rect b="b" l="l" r="r" t="t"/>
              <a:pathLst>
                <a:path extrusionOk="0" h="89" w="71">
                  <a:moveTo>
                    <a:pt x="12" y="8"/>
                  </a:moveTo>
                  <a:lnTo>
                    <a:pt x="15" y="26"/>
                  </a:lnTo>
                  <a:lnTo>
                    <a:pt x="17" y="42"/>
                  </a:lnTo>
                  <a:lnTo>
                    <a:pt x="8" y="58"/>
                  </a:lnTo>
                  <a:lnTo>
                    <a:pt x="0" y="73"/>
                  </a:lnTo>
                  <a:lnTo>
                    <a:pt x="9" y="80"/>
                  </a:lnTo>
                  <a:lnTo>
                    <a:pt x="26" y="74"/>
                  </a:lnTo>
                  <a:lnTo>
                    <a:pt x="42" y="77"/>
                  </a:lnTo>
                  <a:lnTo>
                    <a:pt x="42" y="78"/>
                  </a:lnTo>
                  <a:lnTo>
                    <a:pt x="42" y="79"/>
                  </a:lnTo>
                  <a:lnTo>
                    <a:pt x="43" y="80"/>
                  </a:lnTo>
                  <a:lnTo>
                    <a:pt x="44" y="80"/>
                  </a:lnTo>
                  <a:lnTo>
                    <a:pt x="44" y="83"/>
                  </a:lnTo>
                  <a:lnTo>
                    <a:pt x="45" y="85"/>
                  </a:lnTo>
                  <a:lnTo>
                    <a:pt x="46" y="85"/>
                  </a:lnTo>
                  <a:lnTo>
                    <a:pt x="48" y="87"/>
                  </a:lnTo>
                  <a:lnTo>
                    <a:pt x="48" y="88"/>
                  </a:lnTo>
                  <a:lnTo>
                    <a:pt x="49" y="88"/>
                  </a:lnTo>
                  <a:lnTo>
                    <a:pt x="50" y="87"/>
                  </a:lnTo>
                  <a:lnTo>
                    <a:pt x="50" y="86"/>
                  </a:lnTo>
                  <a:lnTo>
                    <a:pt x="50" y="85"/>
                  </a:lnTo>
                  <a:lnTo>
                    <a:pt x="51" y="83"/>
                  </a:lnTo>
                  <a:lnTo>
                    <a:pt x="51" y="80"/>
                  </a:lnTo>
                  <a:lnTo>
                    <a:pt x="53" y="78"/>
                  </a:lnTo>
                  <a:lnTo>
                    <a:pt x="55" y="76"/>
                  </a:lnTo>
                  <a:lnTo>
                    <a:pt x="55" y="74"/>
                  </a:lnTo>
                  <a:lnTo>
                    <a:pt x="57" y="71"/>
                  </a:lnTo>
                  <a:lnTo>
                    <a:pt x="58" y="69"/>
                  </a:lnTo>
                  <a:lnTo>
                    <a:pt x="59" y="68"/>
                  </a:lnTo>
                  <a:lnTo>
                    <a:pt x="59" y="67"/>
                  </a:lnTo>
                  <a:lnTo>
                    <a:pt x="60" y="66"/>
                  </a:lnTo>
                  <a:lnTo>
                    <a:pt x="70" y="61"/>
                  </a:lnTo>
                  <a:lnTo>
                    <a:pt x="67" y="42"/>
                  </a:lnTo>
                  <a:lnTo>
                    <a:pt x="52" y="37"/>
                  </a:lnTo>
                  <a:lnTo>
                    <a:pt x="31" y="30"/>
                  </a:lnTo>
                  <a:lnTo>
                    <a:pt x="25" y="14"/>
                  </a:lnTo>
                  <a:lnTo>
                    <a:pt x="18" y="0"/>
                  </a:lnTo>
                  <a:lnTo>
                    <a:pt x="12" y="8"/>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4" name="Google Shape;374;p6"/>
            <p:cNvSpPr/>
            <p:nvPr/>
          </p:nvSpPr>
          <p:spPr>
            <a:xfrm>
              <a:off x="4764" y="2224"/>
              <a:ext cx="153" cy="161"/>
            </a:xfrm>
            <a:custGeom>
              <a:rect b="b" l="l" r="r" t="t"/>
              <a:pathLst>
                <a:path extrusionOk="0" h="143" w="136">
                  <a:moveTo>
                    <a:pt x="99" y="0"/>
                  </a:moveTo>
                  <a:lnTo>
                    <a:pt x="114" y="0"/>
                  </a:lnTo>
                  <a:lnTo>
                    <a:pt x="118" y="25"/>
                  </a:lnTo>
                  <a:lnTo>
                    <a:pt x="123" y="34"/>
                  </a:lnTo>
                  <a:lnTo>
                    <a:pt x="135" y="45"/>
                  </a:lnTo>
                  <a:lnTo>
                    <a:pt x="117" y="60"/>
                  </a:lnTo>
                  <a:lnTo>
                    <a:pt x="125" y="87"/>
                  </a:lnTo>
                  <a:lnTo>
                    <a:pt x="121" y="103"/>
                  </a:lnTo>
                  <a:lnTo>
                    <a:pt x="114" y="112"/>
                  </a:lnTo>
                  <a:lnTo>
                    <a:pt x="106" y="114"/>
                  </a:lnTo>
                  <a:lnTo>
                    <a:pt x="101" y="127"/>
                  </a:lnTo>
                  <a:lnTo>
                    <a:pt x="91" y="116"/>
                  </a:lnTo>
                  <a:lnTo>
                    <a:pt x="86" y="122"/>
                  </a:lnTo>
                  <a:lnTo>
                    <a:pt x="67" y="123"/>
                  </a:lnTo>
                  <a:lnTo>
                    <a:pt x="63" y="114"/>
                  </a:lnTo>
                  <a:lnTo>
                    <a:pt x="55" y="116"/>
                  </a:lnTo>
                  <a:lnTo>
                    <a:pt x="55" y="139"/>
                  </a:lnTo>
                  <a:lnTo>
                    <a:pt x="46" y="133"/>
                  </a:lnTo>
                  <a:lnTo>
                    <a:pt x="40" y="124"/>
                  </a:lnTo>
                  <a:lnTo>
                    <a:pt x="36" y="139"/>
                  </a:lnTo>
                  <a:lnTo>
                    <a:pt x="26" y="142"/>
                  </a:lnTo>
                  <a:lnTo>
                    <a:pt x="19" y="131"/>
                  </a:lnTo>
                  <a:lnTo>
                    <a:pt x="7" y="129"/>
                  </a:lnTo>
                  <a:lnTo>
                    <a:pt x="0" y="123"/>
                  </a:lnTo>
                  <a:lnTo>
                    <a:pt x="11" y="112"/>
                  </a:lnTo>
                  <a:lnTo>
                    <a:pt x="23" y="105"/>
                  </a:lnTo>
                  <a:lnTo>
                    <a:pt x="32" y="97"/>
                  </a:lnTo>
                  <a:lnTo>
                    <a:pt x="54" y="99"/>
                  </a:lnTo>
                  <a:lnTo>
                    <a:pt x="55" y="84"/>
                  </a:lnTo>
                  <a:lnTo>
                    <a:pt x="60" y="72"/>
                  </a:lnTo>
                  <a:lnTo>
                    <a:pt x="68" y="76"/>
                  </a:lnTo>
                  <a:lnTo>
                    <a:pt x="88" y="73"/>
                  </a:lnTo>
                  <a:lnTo>
                    <a:pt x="91" y="62"/>
                  </a:lnTo>
                  <a:lnTo>
                    <a:pt x="91" y="44"/>
                  </a:lnTo>
                  <a:lnTo>
                    <a:pt x="97" y="34"/>
                  </a:lnTo>
                  <a:lnTo>
                    <a:pt x="92" y="10"/>
                  </a:lnTo>
                  <a:lnTo>
                    <a:pt x="99" y="0"/>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5" name="Google Shape;375;p6"/>
            <p:cNvSpPr/>
            <p:nvPr/>
          </p:nvSpPr>
          <p:spPr>
            <a:xfrm>
              <a:off x="4727" y="2375"/>
              <a:ext cx="37" cy="62"/>
            </a:xfrm>
            <a:custGeom>
              <a:rect b="b" l="l" r="r" t="t"/>
              <a:pathLst>
                <a:path extrusionOk="0" h="54" w="34">
                  <a:moveTo>
                    <a:pt x="14" y="5"/>
                  </a:moveTo>
                  <a:lnTo>
                    <a:pt x="8" y="15"/>
                  </a:lnTo>
                  <a:lnTo>
                    <a:pt x="0" y="21"/>
                  </a:lnTo>
                  <a:lnTo>
                    <a:pt x="7" y="36"/>
                  </a:lnTo>
                  <a:lnTo>
                    <a:pt x="14" y="28"/>
                  </a:lnTo>
                  <a:lnTo>
                    <a:pt x="21" y="31"/>
                  </a:lnTo>
                  <a:lnTo>
                    <a:pt x="19" y="40"/>
                  </a:lnTo>
                  <a:lnTo>
                    <a:pt x="25" y="53"/>
                  </a:lnTo>
                  <a:lnTo>
                    <a:pt x="33" y="47"/>
                  </a:lnTo>
                  <a:lnTo>
                    <a:pt x="33" y="32"/>
                  </a:lnTo>
                  <a:lnTo>
                    <a:pt x="31" y="8"/>
                  </a:lnTo>
                  <a:lnTo>
                    <a:pt x="25" y="0"/>
                  </a:lnTo>
                  <a:lnTo>
                    <a:pt x="14" y="5"/>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6" name="Google Shape;376;p6"/>
            <p:cNvSpPr/>
            <p:nvPr/>
          </p:nvSpPr>
          <p:spPr>
            <a:xfrm>
              <a:off x="3831" y="1966"/>
              <a:ext cx="915" cy="676"/>
            </a:xfrm>
            <a:custGeom>
              <a:rect b="b" l="l" r="r" t="t"/>
              <a:pathLst>
                <a:path extrusionOk="0" h="602" w="817">
                  <a:moveTo>
                    <a:pt x="641" y="259"/>
                  </a:moveTo>
                  <a:lnTo>
                    <a:pt x="621" y="274"/>
                  </a:lnTo>
                  <a:lnTo>
                    <a:pt x="622" y="289"/>
                  </a:lnTo>
                  <a:lnTo>
                    <a:pt x="637" y="302"/>
                  </a:lnTo>
                  <a:lnTo>
                    <a:pt x="652" y="303"/>
                  </a:lnTo>
                  <a:lnTo>
                    <a:pt x="663" y="292"/>
                  </a:lnTo>
                  <a:lnTo>
                    <a:pt x="685" y="294"/>
                  </a:lnTo>
                  <a:lnTo>
                    <a:pt x="689" y="314"/>
                  </a:lnTo>
                  <a:lnTo>
                    <a:pt x="670" y="320"/>
                  </a:lnTo>
                  <a:lnTo>
                    <a:pt x="655" y="334"/>
                  </a:lnTo>
                  <a:lnTo>
                    <a:pt x="661" y="353"/>
                  </a:lnTo>
                  <a:lnTo>
                    <a:pt x="674" y="378"/>
                  </a:lnTo>
                  <a:lnTo>
                    <a:pt x="692" y="397"/>
                  </a:lnTo>
                  <a:lnTo>
                    <a:pt x="692" y="413"/>
                  </a:lnTo>
                  <a:lnTo>
                    <a:pt x="696" y="431"/>
                  </a:lnTo>
                  <a:lnTo>
                    <a:pt x="703" y="471"/>
                  </a:lnTo>
                  <a:lnTo>
                    <a:pt x="693" y="474"/>
                  </a:lnTo>
                  <a:lnTo>
                    <a:pt x="691" y="487"/>
                  </a:lnTo>
                  <a:lnTo>
                    <a:pt x="677" y="500"/>
                  </a:lnTo>
                  <a:lnTo>
                    <a:pt x="678" y="519"/>
                  </a:lnTo>
                  <a:lnTo>
                    <a:pt x="664" y="529"/>
                  </a:lnTo>
                  <a:lnTo>
                    <a:pt x="655" y="530"/>
                  </a:lnTo>
                  <a:lnTo>
                    <a:pt x="652" y="545"/>
                  </a:lnTo>
                  <a:lnTo>
                    <a:pt x="641" y="548"/>
                  </a:lnTo>
                  <a:lnTo>
                    <a:pt x="638" y="563"/>
                  </a:lnTo>
                  <a:lnTo>
                    <a:pt x="613" y="570"/>
                  </a:lnTo>
                  <a:lnTo>
                    <a:pt x="595" y="567"/>
                  </a:lnTo>
                  <a:lnTo>
                    <a:pt x="572" y="575"/>
                  </a:lnTo>
                  <a:lnTo>
                    <a:pt x="549" y="593"/>
                  </a:lnTo>
                  <a:lnTo>
                    <a:pt x="540" y="601"/>
                  </a:lnTo>
                  <a:lnTo>
                    <a:pt x="534" y="581"/>
                  </a:lnTo>
                  <a:lnTo>
                    <a:pt x="525" y="576"/>
                  </a:lnTo>
                  <a:lnTo>
                    <a:pt x="519" y="593"/>
                  </a:lnTo>
                  <a:lnTo>
                    <a:pt x="497" y="563"/>
                  </a:lnTo>
                  <a:lnTo>
                    <a:pt x="475" y="555"/>
                  </a:lnTo>
                  <a:lnTo>
                    <a:pt x="460" y="555"/>
                  </a:lnTo>
                  <a:lnTo>
                    <a:pt x="437" y="567"/>
                  </a:lnTo>
                  <a:lnTo>
                    <a:pt x="426" y="573"/>
                  </a:lnTo>
                  <a:lnTo>
                    <a:pt x="428" y="587"/>
                  </a:lnTo>
                  <a:lnTo>
                    <a:pt x="408" y="590"/>
                  </a:lnTo>
                  <a:lnTo>
                    <a:pt x="405" y="581"/>
                  </a:lnTo>
                  <a:lnTo>
                    <a:pt x="391" y="577"/>
                  </a:lnTo>
                  <a:lnTo>
                    <a:pt x="387" y="554"/>
                  </a:lnTo>
                  <a:lnTo>
                    <a:pt x="380" y="539"/>
                  </a:lnTo>
                  <a:lnTo>
                    <a:pt x="364" y="537"/>
                  </a:lnTo>
                  <a:lnTo>
                    <a:pt x="365" y="524"/>
                  </a:lnTo>
                  <a:lnTo>
                    <a:pt x="375" y="516"/>
                  </a:lnTo>
                  <a:lnTo>
                    <a:pt x="380" y="504"/>
                  </a:lnTo>
                  <a:lnTo>
                    <a:pt x="375" y="487"/>
                  </a:lnTo>
                  <a:lnTo>
                    <a:pt x="371" y="479"/>
                  </a:lnTo>
                  <a:lnTo>
                    <a:pt x="354" y="481"/>
                  </a:lnTo>
                  <a:lnTo>
                    <a:pt x="345" y="467"/>
                  </a:lnTo>
                  <a:lnTo>
                    <a:pt x="329" y="458"/>
                  </a:lnTo>
                  <a:lnTo>
                    <a:pt x="306" y="458"/>
                  </a:lnTo>
                  <a:lnTo>
                    <a:pt x="288" y="468"/>
                  </a:lnTo>
                  <a:lnTo>
                    <a:pt x="280" y="479"/>
                  </a:lnTo>
                  <a:lnTo>
                    <a:pt x="257" y="479"/>
                  </a:lnTo>
                  <a:lnTo>
                    <a:pt x="241" y="471"/>
                  </a:lnTo>
                  <a:lnTo>
                    <a:pt x="233" y="486"/>
                  </a:lnTo>
                  <a:lnTo>
                    <a:pt x="219" y="480"/>
                  </a:lnTo>
                  <a:lnTo>
                    <a:pt x="188" y="478"/>
                  </a:lnTo>
                  <a:lnTo>
                    <a:pt x="174" y="470"/>
                  </a:lnTo>
                  <a:lnTo>
                    <a:pt x="163" y="464"/>
                  </a:lnTo>
                  <a:lnTo>
                    <a:pt x="161" y="448"/>
                  </a:lnTo>
                  <a:lnTo>
                    <a:pt x="156" y="458"/>
                  </a:lnTo>
                  <a:lnTo>
                    <a:pt x="142" y="450"/>
                  </a:lnTo>
                  <a:lnTo>
                    <a:pt x="129" y="438"/>
                  </a:lnTo>
                  <a:lnTo>
                    <a:pt x="113" y="438"/>
                  </a:lnTo>
                  <a:lnTo>
                    <a:pt x="100" y="426"/>
                  </a:lnTo>
                  <a:lnTo>
                    <a:pt x="79" y="421"/>
                  </a:lnTo>
                  <a:lnTo>
                    <a:pt x="79" y="395"/>
                  </a:lnTo>
                  <a:lnTo>
                    <a:pt x="68" y="387"/>
                  </a:lnTo>
                  <a:lnTo>
                    <a:pt x="51" y="385"/>
                  </a:lnTo>
                  <a:lnTo>
                    <a:pt x="31" y="398"/>
                  </a:lnTo>
                  <a:lnTo>
                    <a:pt x="17" y="387"/>
                  </a:lnTo>
                  <a:lnTo>
                    <a:pt x="19" y="368"/>
                  </a:lnTo>
                  <a:lnTo>
                    <a:pt x="11" y="358"/>
                  </a:lnTo>
                  <a:lnTo>
                    <a:pt x="14" y="344"/>
                  </a:lnTo>
                  <a:lnTo>
                    <a:pt x="17" y="321"/>
                  </a:lnTo>
                  <a:lnTo>
                    <a:pt x="17" y="308"/>
                  </a:lnTo>
                  <a:lnTo>
                    <a:pt x="15" y="310"/>
                  </a:lnTo>
                  <a:lnTo>
                    <a:pt x="0" y="299"/>
                  </a:lnTo>
                  <a:lnTo>
                    <a:pt x="2" y="277"/>
                  </a:lnTo>
                  <a:lnTo>
                    <a:pt x="14" y="269"/>
                  </a:lnTo>
                  <a:lnTo>
                    <a:pt x="35" y="282"/>
                  </a:lnTo>
                  <a:lnTo>
                    <a:pt x="42" y="275"/>
                  </a:lnTo>
                  <a:lnTo>
                    <a:pt x="40" y="266"/>
                  </a:lnTo>
                  <a:lnTo>
                    <a:pt x="64" y="261"/>
                  </a:lnTo>
                  <a:lnTo>
                    <a:pt x="69" y="252"/>
                  </a:lnTo>
                  <a:lnTo>
                    <a:pt x="81" y="248"/>
                  </a:lnTo>
                  <a:lnTo>
                    <a:pt x="82" y="208"/>
                  </a:lnTo>
                  <a:lnTo>
                    <a:pt x="71" y="203"/>
                  </a:lnTo>
                  <a:lnTo>
                    <a:pt x="76" y="192"/>
                  </a:lnTo>
                  <a:lnTo>
                    <a:pt x="104" y="189"/>
                  </a:lnTo>
                  <a:lnTo>
                    <a:pt x="110" y="181"/>
                  </a:lnTo>
                  <a:lnTo>
                    <a:pt x="111" y="161"/>
                  </a:lnTo>
                  <a:lnTo>
                    <a:pt x="126" y="153"/>
                  </a:lnTo>
                  <a:lnTo>
                    <a:pt x="144" y="159"/>
                  </a:lnTo>
                  <a:lnTo>
                    <a:pt x="150" y="126"/>
                  </a:lnTo>
                  <a:lnTo>
                    <a:pt x="157" y="119"/>
                  </a:lnTo>
                  <a:lnTo>
                    <a:pt x="169" y="116"/>
                  </a:lnTo>
                  <a:lnTo>
                    <a:pt x="172" y="105"/>
                  </a:lnTo>
                  <a:lnTo>
                    <a:pt x="181" y="98"/>
                  </a:lnTo>
                  <a:lnTo>
                    <a:pt x="189" y="109"/>
                  </a:lnTo>
                  <a:lnTo>
                    <a:pt x="210" y="120"/>
                  </a:lnTo>
                  <a:lnTo>
                    <a:pt x="214" y="136"/>
                  </a:lnTo>
                  <a:lnTo>
                    <a:pt x="225" y="161"/>
                  </a:lnTo>
                  <a:lnTo>
                    <a:pt x="258" y="167"/>
                  </a:lnTo>
                  <a:lnTo>
                    <a:pt x="272" y="170"/>
                  </a:lnTo>
                  <a:lnTo>
                    <a:pt x="288" y="179"/>
                  </a:lnTo>
                  <a:lnTo>
                    <a:pt x="298" y="198"/>
                  </a:lnTo>
                  <a:lnTo>
                    <a:pt x="308" y="207"/>
                  </a:lnTo>
                  <a:lnTo>
                    <a:pt x="388" y="213"/>
                  </a:lnTo>
                  <a:lnTo>
                    <a:pt x="406" y="218"/>
                  </a:lnTo>
                  <a:lnTo>
                    <a:pt x="427" y="230"/>
                  </a:lnTo>
                  <a:lnTo>
                    <a:pt x="448" y="223"/>
                  </a:lnTo>
                  <a:lnTo>
                    <a:pt x="460" y="214"/>
                  </a:lnTo>
                  <a:lnTo>
                    <a:pt x="488" y="218"/>
                  </a:lnTo>
                  <a:lnTo>
                    <a:pt x="511" y="199"/>
                  </a:lnTo>
                  <a:lnTo>
                    <a:pt x="513" y="182"/>
                  </a:lnTo>
                  <a:lnTo>
                    <a:pt x="513" y="165"/>
                  </a:lnTo>
                  <a:lnTo>
                    <a:pt x="532" y="172"/>
                  </a:lnTo>
                  <a:lnTo>
                    <a:pt x="546" y="158"/>
                  </a:lnTo>
                  <a:lnTo>
                    <a:pt x="558" y="148"/>
                  </a:lnTo>
                  <a:lnTo>
                    <a:pt x="580" y="136"/>
                  </a:lnTo>
                  <a:lnTo>
                    <a:pt x="604" y="124"/>
                  </a:lnTo>
                  <a:lnTo>
                    <a:pt x="593" y="109"/>
                  </a:lnTo>
                  <a:lnTo>
                    <a:pt x="570" y="112"/>
                  </a:lnTo>
                  <a:lnTo>
                    <a:pt x="558" y="115"/>
                  </a:lnTo>
                  <a:lnTo>
                    <a:pt x="555" y="109"/>
                  </a:lnTo>
                  <a:lnTo>
                    <a:pt x="553" y="77"/>
                  </a:lnTo>
                  <a:lnTo>
                    <a:pt x="557" y="65"/>
                  </a:lnTo>
                  <a:lnTo>
                    <a:pt x="568" y="76"/>
                  </a:lnTo>
                  <a:lnTo>
                    <a:pt x="587" y="76"/>
                  </a:lnTo>
                  <a:lnTo>
                    <a:pt x="591" y="49"/>
                  </a:lnTo>
                  <a:lnTo>
                    <a:pt x="602" y="40"/>
                  </a:lnTo>
                  <a:lnTo>
                    <a:pt x="592" y="14"/>
                  </a:lnTo>
                  <a:lnTo>
                    <a:pt x="600" y="0"/>
                  </a:lnTo>
                  <a:lnTo>
                    <a:pt x="661" y="1"/>
                  </a:lnTo>
                  <a:lnTo>
                    <a:pt x="675" y="17"/>
                  </a:lnTo>
                  <a:lnTo>
                    <a:pt x="689" y="29"/>
                  </a:lnTo>
                  <a:lnTo>
                    <a:pt x="700" y="42"/>
                  </a:lnTo>
                  <a:lnTo>
                    <a:pt x="703" y="59"/>
                  </a:lnTo>
                  <a:lnTo>
                    <a:pt x="714" y="73"/>
                  </a:lnTo>
                  <a:lnTo>
                    <a:pt x="740" y="78"/>
                  </a:lnTo>
                  <a:lnTo>
                    <a:pt x="751" y="88"/>
                  </a:lnTo>
                  <a:lnTo>
                    <a:pt x="763" y="97"/>
                  </a:lnTo>
                  <a:lnTo>
                    <a:pt x="769" y="106"/>
                  </a:lnTo>
                  <a:lnTo>
                    <a:pt x="783" y="107"/>
                  </a:lnTo>
                  <a:lnTo>
                    <a:pt x="808" y="103"/>
                  </a:lnTo>
                  <a:lnTo>
                    <a:pt x="813" y="109"/>
                  </a:lnTo>
                  <a:lnTo>
                    <a:pt x="816" y="122"/>
                  </a:lnTo>
                  <a:lnTo>
                    <a:pt x="806" y="130"/>
                  </a:lnTo>
                  <a:lnTo>
                    <a:pt x="804" y="165"/>
                  </a:lnTo>
                  <a:lnTo>
                    <a:pt x="791" y="164"/>
                  </a:lnTo>
                  <a:lnTo>
                    <a:pt x="783" y="178"/>
                  </a:lnTo>
                  <a:lnTo>
                    <a:pt x="784" y="194"/>
                  </a:lnTo>
                  <a:lnTo>
                    <a:pt x="798" y="198"/>
                  </a:lnTo>
                  <a:lnTo>
                    <a:pt x="797" y="198"/>
                  </a:lnTo>
                  <a:lnTo>
                    <a:pt x="783" y="209"/>
                  </a:lnTo>
                  <a:lnTo>
                    <a:pt x="769" y="213"/>
                  </a:lnTo>
                  <a:lnTo>
                    <a:pt x="755" y="230"/>
                  </a:lnTo>
                  <a:lnTo>
                    <a:pt x="741" y="230"/>
                  </a:lnTo>
                  <a:lnTo>
                    <a:pt x="729" y="224"/>
                  </a:lnTo>
                  <a:lnTo>
                    <a:pt x="721" y="248"/>
                  </a:lnTo>
                  <a:lnTo>
                    <a:pt x="707" y="257"/>
                  </a:lnTo>
                  <a:lnTo>
                    <a:pt x="689" y="268"/>
                  </a:lnTo>
                  <a:lnTo>
                    <a:pt x="669" y="275"/>
                  </a:lnTo>
                  <a:lnTo>
                    <a:pt x="667" y="258"/>
                  </a:lnTo>
                  <a:lnTo>
                    <a:pt x="663" y="242"/>
                  </a:lnTo>
                  <a:lnTo>
                    <a:pt x="657" y="241"/>
                  </a:lnTo>
                  <a:lnTo>
                    <a:pt x="648" y="248"/>
                  </a:lnTo>
                  <a:lnTo>
                    <a:pt x="641" y="259"/>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7" name="Google Shape;377;p6"/>
            <p:cNvSpPr/>
            <p:nvPr/>
          </p:nvSpPr>
          <p:spPr>
            <a:xfrm>
              <a:off x="4624" y="2205"/>
              <a:ext cx="78" cy="101"/>
            </a:xfrm>
            <a:custGeom>
              <a:rect b="b" l="l" r="r" t="t"/>
              <a:pathLst>
                <a:path extrusionOk="0" h="91" w="70">
                  <a:moveTo>
                    <a:pt x="67" y="0"/>
                  </a:moveTo>
                  <a:lnTo>
                    <a:pt x="69" y="25"/>
                  </a:lnTo>
                  <a:lnTo>
                    <a:pt x="60" y="31"/>
                  </a:lnTo>
                  <a:lnTo>
                    <a:pt x="52" y="45"/>
                  </a:lnTo>
                  <a:lnTo>
                    <a:pt x="39" y="51"/>
                  </a:lnTo>
                  <a:lnTo>
                    <a:pt x="55" y="67"/>
                  </a:lnTo>
                  <a:lnTo>
                    <a:pt x="50" y="82"/>
                  </a:lnTo>
                  <a:lnTo>
                    <a:pt x="29" y="90"/>
                  </a:lnTo>
                  <a:lnTo>
                    <a:pt x="22" y="81"/>
                  </a:lnTo>
                  <a:lnTo>
                    <a:pt x="4" y="73"/>
                  </a:lnTo>
                  <a:lnTo>
                    <a:pt x="15" y="65"/>
                  </a:lnTo>
                  <a:lnTo>
                    <a:pt x="16" y="48"/>
                  </a:lnTo>
                  <a:lnTo>
                    <a:pt x="4" y="45"/>
                  </a:lnTo>
                  <a:lnTo>
                    <a:pt x="0" y="45"/>
                  </a:lnTo>
                  <a:lnTo>
                    <a:pt x="14" y="37"/>
                  </a:lnTo>
                  <a:lnTo>
                    <a:pt x="22" y="12"/>
                  </a:lnTo>
                  <a:lnTo>
                    <a:pt x="34" y="18"/>
                  </a:lnTo>
                  <a:lnTo>
                    <a:pt x="48" y="18"/>
                  </a:lnTo>
                  <a:lnTo>
                    <a:pt x="62" y="1"/>
                  </a:lnTo>
                  <a:lnTo>
                    <a:pt x="67" y="0"/>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8" name="Google Shape;378;p6"/>
            <p:cNvSpPr/>
            <p:nvPr/>
          </p:nvSpPr>
          <p:spPr>
            <a:xfrm>
              <a:off x="4163" y="2504"/>
              <a:ext cx="126" cy="325"/>
            </a:xfrm>
            <a:custGeom>
              <a:rect b="b" l="l" r="r" t="t"/>
              <a:pathLst>
                <a:path extrusionOk="0" h="289" w="113">
                  <a:moveTo>
                    <a:pt x="1" y="109"/>
                  </a:moveTo>
                  <a:lnTo>
                    <a:pt x="8" y="97"/>
                  </a:lnTo>
                  <a:lnTo>
                    <a:pt x="8" y="69"/>
                  </a:lnTo>
                  <a:lnTo>
                    <a:pt x="21" y="54"/>
                  </a:lnTo>
                  <a:lnTo>
                    <a:pt x="27" y="35"/>
                  </a:lnTo>
                  <a:lnTo>
                    <a:pt x="38" y="20"/>
                  </a:lnTo>
                  <a:lnTo>
                    <a:pt x="56" y="11"/>
                  </a:lnTo>
                  <a:lnTo>
                    <a:pt x="57" y="3"/>
                  </a:lnTo>
                  <a:lnTo>
                    <a:pt x="74" y="0"/>
                  </a:lnTo>
                  <a:lnTo>
                    <a:pt x="78" y="8"/>
                  </a:lnTo>
                  <a:lnTo>
                    <a:pt x="84" y="25"/>
                  </a:lnTo>
                  <a:lnTo>
                    <a:pt x="78" y="37"/>
                  </a:lnTo>
                  <a:lnTo>
                    <a:pt x="68" y="45"/>
                  </a:lnTo>
                  <a:lnTo>
                    <a:pt x="67" y="58"/>
                  </a:lnTo>
                  <a:lnTo>
                    <a:pt x="83" y="60"/>
                  </a:lnTo>
                  <a:lnTo>
                    <a:pt x="91" y="75"/>
                  </a:lnTo>
                  <a:lnTo>
                    <a:pt x="94" y="98"/>
                  </a:lnTo>
                  <a:lnTo>
                    <a:pt x="109" y="102"/>
                  </a:lnTo>
                  <a:lnTo>
                    <a:pt x="112" y="111"/>
                  </a:lnTo>
                  <a:lnTo>
                    <a:pt x="105" y="125"/>
                  </a:lnTo>
                  <a:lnTo>
                    <a:pt x="97" y="132"/>
                  </a:lnTo>
                  <a:lnTo>
                    <a:pt x="82" y="138"/>
                  </a:lnTo>
                  <a:lnTo>
                    <a:pt x="80" y="164"/>
                  </a:lnTo>
                  <a:lnTo>
                    <a:pt x="84" y="175"/>
                  </a:lnTo>
                  <a:lnTo>
                    <a:pt x="96" y="190"/>
                  </a:lnTo>
                  <a:lnTo>
                    <a:pt x="91" y="215"/>
                  </a:lnTo>
                  <a:lnTo>
                    <a:pt x="93" y="227"/>
                  </a:lnTo>
                  <a:lnTo>
                    <a:pt x="98" y="246"/>
                  </a:lnTo>
                  <a:lnTo>
                    <a:pt x="110" y="257"/>
                  </a:lnTo>
                  <a:lnTo>
                    <a:pt x="101" y="278"/>
                  </a:lnTo>
                  <a:lnTo>
                    <a:pt x="94" y="288"/>
                  </a:lnTo>
                  <a:lnTo>
                    <a:pt x="88" y="261"/>
                  </a:lnTo>
                  <a:lnTo>
                    <a:pt x="84" y="242"/>
                  </a:lnTo>
                  <a:lnTo>
                    <a:pt x="73" y="234"/>
                  </a:lnTo>
                  <a:lnTo>
                    <a:pt x="78" y="197"/>
                  </a:lnTo>
                  <a:lnTo>
                    <a:pt x="64" y="175"/>
                  </a:lnTo>
                  <a:lnTo>
                    <a:pt x="56" y="187"/>
                  </a:lnTo>
                  <a:lnTo>
                    <a:pt x="46" y="197"/>
                  </a:lnTo>
                  <a:lnTo>
                    <a:pt x="32" y="192"/>
                  </a:lnTo>
                  <a:lnTo>
                    <a:pt x="28" y="160"/>
                  </a:lnTo>
                  <a:lnTo>
                    <a:pt x="25" y="145"/>
                  </a:lnTo>
                  <a:lnTo>
                    <a:pt x="13" y="128"/>
                  </a:lnTo>
                  <a:lnTo>
                    <a:pt x="0" y="117"/>
                  </a:lnTo>
                  <a:lnTo>
                    <a:pt x="1" y="109"/>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9" name="Google Shape;379;p6"/>
            <p:cNvSpPr/>
            <p:nvPr/>
          </p:nvSpPr>
          <p:spPr>
            <a:xfrm>
              <a:off x="4212" y="2922"/>
              <a:ext cx="190" cy="210"/>
            </a:xfrm>
            <a:custGeom>
              <a:rect b="b" l="l" r="r" t="t"/>
              <a:pathLst>
                <a:path extrusionOk="0" h="187" w="170">
                  <a:moveTo>
                    <a:pt x="65" y="29"/>
                  </a:moveTo>
                  <a:lnTo>
                    <a:pt x="43" y="20"/>
                  </a:lnTo>
                  <a:lnTo>
                    <a:pt x="25" y="0"/>
                  </a:lnTo>
                  <a:lnTo>
                    <a:pt x="3" y="3"/>
                  </a:lnTo>
                  <a:lnTo>
                    <a:pt x="0" y="11"/>
                  </a:lnTo>
                  <a:lnTo>
                    <a:pt x="26" y="29"/>
                  </a:lnTo>
                  <a:lnTo>
                    <a:pt x="49" y="49"/>
                  </a:lnTo>
                  <a:lnTo>
                    <a:pt x="65" y="63"/>
                  </a:lnTo>
                  <a:lnTo>
                    <a:pt x="69" y="84"/>
                  </a:lnTo>
                  <a:lnTo>
                    <a:pt x="78" y="103"/>
                  </a:lnTo>
                  <a:lnTo>
                    <a:pt x="108" y="143"/>
                  </a:lnTo>
                  <a:lnTo>
                    <a:pt x="134" y="174"/>
                  </a:lnTo>
                  <a:lnTo>
                    <a:pt x="143" y="186"/>
                  </a:lnTo>
                  <a:lnTo>
                    <a:pt x="169" y="174"/>
                  </a:lnTo>
                  <a:lnTo>
                    <a:pt x="166" y="158"/>
                  </a:lnTo>
                  <a:lnTo>
                    <a:pt x="166" y="138"/>
                  </a:lnTo>
                  <a:lnTo>
                    <a:pt x="158" y="127"/>
                  </a:lnTo>
                  <a:lnTo>
                    <a:pt x="135" y="119"/>
                  </a:lnTo>
                  <a:lnTo>
                    <a:pt x="135" y="110"/>
                  </a:lnTo>
                  <a:lnTo>
                    <a:pt x="127" y="97"/>
                  </a:lnTo>
                  <a:lnTo>
                    <a:pt x="127" y="79"/>
                  </a:lnTo>
                  <a:lnTo>
                    <a:pt x="112" y="65"/>
                  </a:lnTo>
                  <a:lnTo>
                    <a:pt x="92" y="53"/>
                  </a:lnTo>
                  <a:lnTo>
                    <a:pt x="65" y="29"/>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0" name="Google Shape;380;p6"/>
            <p:cNvSpPr/>
            <p:nvPr/>
          </p:nvSpPr>
          <p:spPr>
            <a:xfrm>
              <a:off x="4437" y="2893"/>
              <a:ext cx="183" cy="206"/>
            </a:xfrm>
            <a:custGeom>
              <a:rect b="b" l="l" r="r" t="t"/>
              <a:pathLst>
                <a:path extrusionOk="0" h="184" w="163">
                  <a:moveTo>
                    <a:pt x="35" y="89"/>
                  </a:moveTo>
                  <a:lnTo>
                    <a:pt x="4" y="89"/>
                  </a:lnTo>
                  <a:lnTo>
                    <a:pt x="0" y="112"/>
                  </a:lnTo>
                  <a:lnTo>
                    <a:pt x="11" y="118"/>
                  </a:lnTo>
                  <a:lnTo>
                    <a:pt x="12" y="136"/>
                  </a:lnTo>
                  <a:lnTo>
                    <a:pt x="25" y="139"/>
                  </a:lnTo>
                  <a:lnTo>
                    <a:pt x="26" y="160"/>
                  </a:lnTo>
                  <a:lnTo>
                    <a:pt x="34" y="161"/>
                  </a:lnTo>
                  <a:lnTo>
                    <a:pt x="41" y="170"/>
                  </a:lnTo>
                  <a:lnTo>
                    <a:pt x="62" y="175"/>
                  </a:lnTo>
                  <a:lnTo>
                    <a:pt x="70" y="164"/>
                  </a:lnTo>
                  <a:lnTo>
                    <a:pt x="81" y="168"/>
                  </a:lnTo>
                  <a:lnTo>
                    <a:pt x="89" y="183"/>
                  </a:lnTo>
                  <a:lnTo>
                    <a:pt x="108" y="181"/>
                  </a:lnTo>
                  <a:lnTo>
                    <a:pt x="112" y="169"/>
                  </a:lnTo>
                  <a:lnTo>
                    <a:pt x="120" y="157"/>
                  </a:lnTo>
                  <a:lnTo>
                    <a:pt x="120" y="142"/>
                  </a:lnTo>
                  <a:lnTo>
                    <a:pt x="132" y="131"/>
                  </a:lnTo>
                  <a:lnTo>
                    <a:pt x="138" y="107"/>
                  </a:lnTo>
                  <a:lnTo>
                    <a:pt x="151" y="102"/>
                  </a:lnTo>
                  <a:lnTo>
                    <a:pt x="151" y="88"/>
                  </a:lnTo>
                  <a:lnTo>
                    <a:pt x="137" y="77"/>
                  </a:lnTo>
                  <a:lnTo>
                    <a:pt x="137" y="52"/>
                  </a:lnTo>
                  <a:lnTo>
                    <a:pt x="148" y="43"/>
                  </a:lnTo>
                  <a:lnTo>
                    <a:pt x="162" y="32"/>
                  </a:lnTo>
                  <a:lnTo>
                    <a:pt x="159" y="17"/>
                  </a:lnTo>
                  <a:lnTo>
                    <a:pt x="141" y="13"/>
                  </a:lnTo>
                  <a:lnTo>
                    <a:pt x="131" y="9"/>
                  </a:lnTo>
                  <a:lnTo>
                    <a:pt x="114" y="0"/>
                  </a:lnTo>
                  <a:lnTo>
                    <a:pt x="110" y="14"/>
                  </a:lnTo>
                  <a:lnTo>
                    <a:pt x="99" y="20"/>
                  </a:lnTo>
                  <a:lnTo>
                    <a:pt x="96" y="37"/>
                  </a:lnTo>
                  <a:lnTo>
                    <a:pt x="84" y="43"/>
                  </a:lnTo>
                  <a:lnTo>
                    <a:pt x="70" y="53"/>
                  </a:lnTo>
                  <a:lnTo>
                    <a:pt x="63" y="68"/>
                  </a:lnTo>
                  <a:lnTo>
                    <a:pt x="44" y="66"/>
                  </a:lnTo>
                  <a:lnTo>
                    <a:pt x="41" y="80"/>
                  </a:lnTo>
                  <a:lnTo>
                    <a:pt x="35" y="89"/>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1" name="Google Shape;381;p6"/>
            <p:cNvSpPr/>
            <p:nvPr/>
          </p:nvSpPr>
          <p:spPr>
            <a:xfrm>
              <a:off x="4319" y="2589"/>
              <a:ext cx="125" cy="280"/>
            </a:xfrm>
            <a:custGeom>
              <a:rect b="b" l="l" r="r" t="t"/>
              <a:pathLst>
                <a:path extrusionOk="0" h="250" w="111">
                  <a:moveTo>
                    <a:pt x="0" y="12"/>
                  </a:moveTo>
                  <a:lnTo>
                    <a:pt x="8" y="35"/>
                  </a:lnTo>
                  <a:lnTo>
                    <a:pt x="34" y="44"/>
                  </a:lnTo>
                  <a:lnTo>
                    <a:pt x="36" y="53"/>
                  </a:lnTo>
                  <a:lnTo>
                    <a:pt x="32" y="69"/>
                  </a:lnTo>
                  <a:lnTo>
                    <a:pt x="42" y="80"/>
                  </a:lnTo>
                  <a:lnTo>
                    <a:pt x="64" y="113"/>
                  </a:lnTo>
                  <a:lnTo>
                    <a:pt x="77" y="122"/>
                  </a:lnTo>
                  <a:lnTo>
                    <a:pt x="77" y="151"/>
                  </a:lnTo>
                  <a:lnTo>
                    <a:pt x="83" y="156"/>
                  </a:lnTo>
                  <a:lnTo>
                    <a:pt x="85" y="183"/>
                  </a:lnTo>
                  <a:lnTo>
                    <a:pt x="75" y="191"/>
                  </a:lnTo>
                  <a:lnTo>
                    <a:pt x="61" y="205"/>
                  </a:lnTo>
                  <a:lnTo>
                    <a:pt x="47" y="215"/>
                  </a:lnTo>
                  <a:lnTo>
                    <a:pt x="53" y="224"/>
                  </a:lnTo>
                  <a:lnTo>
                    <a:pt x="46" y="234"/>
                  </a:lnTo>
                  <a:lnTo>
                    <a:pt x="51" y="249"/>
                  </a:lnTo>
                  <a:lnTo>
                    <a:pt x="77" y="230"/>
                  </a:lnTo>
                  <a:lnTo>
                    <a:pt x="100" y="209"/>
                  </a:lnTo>
                  <a:lnTo>
                    <a:pt x="106" y="201"/>
                  </a:lnTo>
                  <a:lnTo>
                    <a:pt x="110" y="163"/>
                  </a:lnTo>
                  <a:lnTo>
                    <a:pt x="102" y="131"/>
                  </a:lnTo>
                  <a:lnTo>
                    <a:pt x="81" y="108"/>
                  </a:lnTo>
                  <a:lnTo>
                    <a:pt x="57" y="80"/>
                  </a:lnTo>
                  <a:lnTo>
                    <a:pt x="57" y="59"/>
                  </a:lnTo>
                  <a:lnTo>
                    <a:pt x="63" y="52"/>
                  </a:lnTo>
                  <a:lnTo>
                    <a:pt x="81" y="38"/>
                  </a:lnTo>
                  <a:lnTo>
                    <a:pt x="60" y="8"/>
                  </a:lnTo>
                  <a:lnTo>
                    <a:pt x="37" y="0"/>
                  </a:lnTo>
                  <a:lnTo>
                    <a:pt x="23" y="0"/>
                  </a:lnTo>
                  <a:lnTo>
                    <a:pt x="0" y="12"/>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2" name="Google Shape;382;p6"/>
            <p:cNvSpPr/>
            <p:nvPr/>
          </p:nvSpPr>
          <p:spPr>
            <a:xfrm>
              <a:off x="4847" y="3048"/>
              <a:ext cx="161" cy="143"/>
            </a:xfrm>
            <a:custGeom>
              <a:rect b="b" l="l" r="r" t="t"/>
              <a:pathLst>
                <a:path extrusionOk="0" h="128" w="144">
                  <a:moveTo>
                    <a:pt x="124" y="24"/>
                  </a:moveTo>
                  <a:lnTo>
                    <a:pt x="110" y="19"/>
                  </a:lnTo>
                  <a:lnTo>
                    <a:pt x="80" y="6"/>
                  </a:lnTo>
                  <a:lnTo>
                    <a:pt x="71" y="0"/>
                  </a:lnTo>
                  <a:lnTo>
                    <a:pt x="55" y="3"/>
                  </a:lnTo>
                  <a:lnTo>
                    <a:pt x="40" y="19"/>
                  </a:lnTo>
                  <a:lnTo>
                    <a:pt x="22" y="29"/>
                  </a:lnTo>
                  <a:lnTo>
                    <a:pt x="6" y="32"/>
                  </a:lnTo>
                  <a:lnTo>
                    <a:pt x="0" y="34"/>
                  </a:lnTo>
                  <a:lnTo>
                    <a:pt x="6" y="45"/>
                  </a:lnTo>
                  <a:lnTo>
                    <a:pt x="21" y="43"/>
                  </a:lnTo>
                  <a:lnTo>
                    <a:pt x="41" y="54"/>
                  </a:lnTo>
                  <a:lnTo>
                    <a:pt x="55" y="62"/>
                  </a:lnTo>
                  <a:lnTo>
                    <a:pt x="69" y="75"/>
                  </a:lnTo>
                  <a:lnTo>
                    <a:pt x="69" y="92"/>
                  </a:lnTo>
                  <a:lnTo>
                    <a:pt x="66" y="98"/>
                  </a:lnTo>
                  <a:lnTo>
                    <a:pt x="53" y="103"/>
                  </a:lnTo>
                  <a:lnTo>
                    <a:pt x="56" y="116"/>
                  </a:lnTo>
                  <a:lnTo>
                    <a:pt x="74" y="114"/>
                  </a:lnTo>
                  <a:lnTo>
                    <a:pt x="92" y="114"/>
                  </a:lnTo>
                  <a:lnTo>
                    <a:pt x="99" y="122"/>
                  </a:lnTo>
                  <a:lnTo>
                    <a:pt x="111" y="127"/>
                  </a:lnTo>
                  <a:lnTo>
                    <a:pt x="128" y="120"/>
                  </a:lnTo>
                  <a:lnTo>
                    <a:pt x="135" y="107"/>
                  </a:lnTo>
                  <a:lnTo>
                    <a:pt x="143" y="97"/>
                  </a:lnTo>
                  <a:lnTo>
                    <a:pt x="124" y="24"/>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3" name="Google Shape;383;p6"/>
            <p:cNvSpPr/>
            <p:nvPr/>
          </p:nvSpPr>
          <p:spPr>
            <a:xfrm>
              <a:off x="4853" y="3033"/>
              <a:ext cx="43" cy="29"/>
            </a:xfrm>
            <a:custGeom>
              <a:rect b="b" l="l" r="r" t="t"/>
              <a:pathLst>
                <a:path extrusionOk="0" h="26" w="38">
                  <a:moveTo>
                    <a:pt x="14" y="24"/>
                  </a:moveTo>
                  <a:lnTo>
                    <a:pt x="0" y="25"/>
                  </a:lnTo>
                  <a:lnTo>
                    <a:pt x="3" y="13"/>
                  </a:lnTo>
                  <a:lnTo>
                    <a:pt x="9" y="0"/>
                  </a:lnTo>
                  <a:lnTo>
                    <a:pt x="24" y="3"/>
                  </a:lnTo>
                  <a:lnTo>
                    <a:pt x="37" y="6"/>
                  </a:lnTo>
                  <a:lnTo>
                    <a:pt x="33" y="16"/>
                  </a:lnTo>
                  <a:lnTo>
                    <a:pt x="23" y="25"/>
                  </a:lnTo>
                  <a:lnTo>
                    <a:pt x="14" y="24"/>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4" name="Google Shape;384;p6"/>
            <p:cNvSpPr/>
            <p:nvPr/>
          </p:nvSpPr>
          <p:spPr>
            <a:xfrm>
              <a:off x="3371" y="2257"/>
              <a:ext cx="323" cy="292"/>
            </a:xfrm>
            <a:custGeom>
              <a:rect b="b" l="l" r="r" t="t"/>
              <a:pathLst>
                <a:path extrusionOk="0" h="261" w="286">
                  <a:moveTo>
                    <a:pt x="5" y="0"/>
                  </a:moveTo>
                  <a:lnTo>
                    <a:pt x="0" y="6"/>
                  </a:lnTo>
                  <a:lnTo>
                    <a:pt x="6" y="25"/>
                  </a:lnTo>
                  <a:lnTo>
                    <a:pt x="14" y="43"/>
                  </a:lnTo>
                  <a:lnTo>
                    <a:pt x="17" y="62"/>
                  </a:lnTo>
                  <a:lnTo>
                    <a:pt x="20" y="73"/>
                  </a:lnTo>
                  <a:lnTo>
                    <a:pt x="35" y="76"/>
                  </a:lnTo>
                  <a:lnTo>
                    <a:pt x="32" y="92"/>
                  </a:lnTo>
                  <a:lnTo>
                    <a:pt x="22" y="99"/>
                  </a:lnTo>
                  <a:lnTo>
                    <a:pt x="22" y="114"/>
                  </a:lnTo>
                  <a:lnTo>
                    <a:pt x="36" y="120"/>
                  </a:lnTo>
                  <a:lnTo>
                    <a:pt x="39" y="133"/>
                  </a:lnTo>
                  <a:lnTo>
                    <a:pt x="48" y="135"/>
                  </a:lnTo>
                  <a:lnTo>
                    <a:pt x="59" y="133"/>
                  </a:lnTo>
                  <a:lnTo>
                    <a:pt x="61" y="145"/>
                  </a:lnTo>
                  <a:lnTo>
                    <a:pt x="56" y="159"/>
                  </a:lnTo>
                  <a:lnTo>
                    <a:pt x="64" y="162"/>
                  </a:lnTo>
                  <a:lnTo>
                    <a:pt x="66" y="176"/>
                  </a:lnTo>
                  <a:lnTo>
                    <a:pt x="72" y="183"/>
                  </a:lnTo>
                  <a:lnTo>
                    <a:pt x="87" y="180"/>
                  </a:lnTo>
                  <a:lnTo>
                    <a:pt x="87" y="173"/>
                  </a:lnTo>
                  <a:lnTo>
                    <a:pt x="94" y="187"/>
                  </a:lnTo>
                  <a:lnTo>
                    <a:pt x="98" y="207"/>
                  </a:lnTo>
                  <a:lnTo>
                    <a:pt x="111" y="212"/>
                  </a:lnTo>
                  <a:lnTo>
                    <a:pt x="109" y="220"/>
                  </a:lnTo>
                  <a:lnTo>
                    <a:pt x="122" y="221"/>
                  </a:lnTo>
                  <a:lnTo>
                    <a:pt x="130" y="233"/>
                  </a:lnTo>
                  <a:lnTo>
                    <a:pt x="174" y="235"/>
                  </a:lnTo>
                  <a:lnTo>
                    <a:pt x="180" y="223"/>
                  </a:lnTo>
                  <a:lnTo>
                    <a:pt x="189" y="227"/>
                  </a:lnTo>
                  <a:lnTo>
                    <a:pt x="193" y="250"/>
                  </a:lnTo>
                  <a:lnTo>
                    <a:pt x="209" y="260"/>
                  </a:lnTo>
                  <a:lnTo>
                    <a:pt x="252" y="257"/>
                  </a:lnTo>
                  <a:lnTo>
                    <a:pt x="261" y="260"/>
                  </a:lnTo>
                  <a:lnTo>
                    <a:pt x="265" y="246"/>
                  </a:lnTo>
                  <a:lnTo>
                    <a:pt x="277" y="242"/>
                  </a:lnTo>
                  <a:lnTo>
                    <a:pt x="285" y="231"/>
                  </a:lnTo>
                  <a:lnTo>
                    <a:pt x="280" y="223"/>
                  </a:lnTo>
                  <a:lnTo>
                    <a:pt x="269" y="221"/>
                  </a:lnTo>
                  <a:lnTo>
                    <a:pt x="265" y="205"/>
                  </a:lnTo>
                  <a:lnTo>
                    <a:pt x="249" y="198"/>
                  </a:lnTo>
                  <a:lnTo>
                    <a:pt x="249" y="184"/>
                  </a:lnTo>
                  <a:lnTo>
                    <a:pt x="257" y="173"/>
                  </a:lnTo>
                  <a:lnTo>
                    <a:pt x="252" y="156"/>
                  </a:lnTo>
                  <a:lnTo>
                    <a:pt x="235" y="156"/>
                  </a:lnTo>
                  <a:lnTo>
                    <a:pt x="238" y="121"/>
                  </a:lnTo>
                  <a:lnTo>
                    <a:pt x="235" y="99"/>
                  </a:lnTo>
                  <a:lnTo>
                    <a:pt x="240" y="66"/>
                  </a:lnTo>
                  <a:lnTo>
                    <a:pt x="220" y="56"/>
                  </a:lnTo>
                  <a:lnTo>
                    <a:pt x="197" y="40"/>
                  </a:lnTo>
                  <a:lnTo>
                    <a:pt x="182" y="38"/>
                  </a:lnTo>
                  <a:lnTo>
                    <a:pt x="156" y="33"/>
                  </a:lnTo>
                  <a:lnTo>
                    <a:pt x="149" y="46"/>
                  </a:lnTo>
                  <a:lnTo>
                    <a:pt x="135" y="52"/>
                  </a:lnTo>
                  <a:lnTo>
                    <a:pt x="120" y="58"/>
                  </a:lnTo>
                  <a:lnTo>
                    <a:pt x="112" y="65"/>
                  </a:lnTo>
                  <a:lnTo>
                    <a:pt x="94" y="62"/>
                  </a:lnTo>
                  <a:lnTo>
                    <a:pt x="79" y="50"/>
                  </a:lnTo>
                  <a:lnTo>
                    <a:pt x="64" y="40"/>
                  </a:lnTo>
                  <a:lnTo>
                    <a:pt x="60" y="21"/>
                  </a:lnTo>
                  <a:lnTo>
                    <a:pt x="54" y="3"/>
                  </a:lnTo>
                  <a:lnTo>
                    <a:pt x="46" y="8"/>
                  </a:lnTo>
                  <a:lnTo>
                    <a:pt x="42" y="20"/>
                  </a:lnTo>
                  <a:lnTo>
                    <a:pt x="24" y="20"/>
                  </a:lnTo>
                  <a:lnTo>
                    <a:pt x="17" y="8"/>
                  </a:lnTo>
                  <a:lnTo>
                    <a:pt x="5" y="0"/>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5" name="Google Shape;385;p6"/>
            <p:cNvSpPr/>
            <p:nvPr/>
          </p:nvSpPr>
          <p:spPr>
            <a:xfrm>
              <a:off x="3514" y="2560"/>
              <a:ext cx="122" cy="158"/>
            </a:xfrm>
            <a:custGeom>
              <a:rect b="b" l="l" r="r" t="t"/>
              <a:pathLst>
                <a:path extrusionOk="0" h="141" w="109">
                  <a:moveTo>
                    <a:pt x="38" y="34"/>
                  </a:moveTo>
                  <a:lnTo>
                    <a:pt x="51" y="52"/>
                  </a:lnTo>
                  <a:lnTo>
                    <a:pt x="41" y="92"/>
                  </a:lnTo>
                  <a:lnTo>
                    <a:pt x="0" y="99"/>
                  </a:lnTo>
                  <a:lnTo>
                    <a:pt x="6" y="118"/>
                  </a:lnTo>
                  <a:lnTo>
                    <a:pt x="15" y="140"/>
                  </a:lnTo>
                  <a:lnTo>
                    <a:pt x="40" y="136"/>
                  </a:lnTo>
                  <a:lnTo>
                    <a:pt x="48" y="121"/>
                  </a:lnTo>
                  <a:lnTo>
                    <a:pt x="61" y="118"/>
                  </a:lnTo>
                  <a:lnTo>
                    <a:pt x="68" y="109"/>
                  </a:lnTo>
                  <a:lnTo>
                    <a:pt x="84" y="105"/>
                  </a:lnTo>
                  <a:lnTo>
                    <a:pt x="87" y="78"/>
                  </a:lnTo>
                  <a:lnTo>
                    <a:pt x="93" y="67"/>
                  </a:lnTo>
                  <a:lnTo>
                    <a:pt x="104" y="61"/>
                  </a:lnTo>
                  <a:lnTo>
                    <a:pt x="108" y="34"/>
                  </a:lnTo>
                  <a:lnTo>
                    <a:pt x="96" y="30"/>
                  </a:lnTo>
                  <a:lnTo>
                    <a:pt x="95" y="16"/>
                  </a:lnTo>
                  <a:lnTo>
                    <a:pt x="69" y="12"/>
                  </a:lnTo>
                  <a:lnTo>
                    <a:pt x="59" y="0"/>
                  </a:lnTo>
                  <a:lnTo>
                    <a:pt x="38" y="34"/>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6" name="Google Shape;386;p6"/>
            <p:cNvSpPr/>
            <p:nvPr/>
          </p:nvSpPr>
          <p:spPr>
            <a:xfrm>
              <a:off x="3286" y="2315"/>
              <a:ext cx="161" cy="179"/>
            </a:xfrm>
            <a:custGeom>
              <a:rect b="b" l="l" r="r" t="t"/>
              <a:pathLst>
                <a:path extrusionOk="0" h="161" w="143">
                  <a:moveTo>
                    <a:pt x="109" y="160"/>
                  </a:moveTo>
                  <a:lnTo>
                    <a:pt x="100" y="155"/>
                  </a:lnTo>
                  <a:lnTo>
                    <a:pt x="84" y="145"/>
                  </a:lnTo>
                  <a:lnTo>
                    <a:pt x="71" y="122"/>
                  </a:lnTo>
                  <a:lnTo>
                    <a:pt x="60" y="119"/>
                  </a:lnTo>
                  <a:lnTo>
                    <a:pt x="50" y="102"/>
                  </a:lnTo>
                  <a:lnTo>
                    <a:pt x="34" y="103"/>
                  </a:lnTo>
                  <a:lnTo>
                    <a:pt x="24" y="96"/>
                  </a:lnTo>
                  <a:lnTo>
                    <a:pt x="14" y="88"/>
                  </a:lnTo>
                  <a:lnTo>
                    <a:pt x="9" y="90"/>
                  </a:lnTo>
                  <a:lnTo>
                    <a:pt x="0" y="74"/>
                  </a:lnTo>
                  <a:lnTo>
                    <a:pt x="15" y="66"/>
                  </a:lnTo>
                  <a:lnTo>
                    <a:pt x="34" y="54"/>
                  </a:lnTo>
                  <a:lnTo>
                    <a:pt x="37" y="41"/>
                  </a:lnTo>
                  <a:lnTo>
                    <a:pt x="37" y="21"/>
                  </a:lnTo>
                  <a:lnTo>
                    <a:pt x="47" y="12"/>
                  </a:lnTo>
                  <a:lnTo>
                    <a:pt x="55" y="3"/>
                  </a:lnTo>
                  <a:lnTo>
                    <a:pt x="70" y="0"/>
                  </a:lnTo>
                  <a:lnTo>
                    <a:pt x="76" y="10"/>
                  </a:lnTo>
                  <a:lnTo>
                    <a:pt x="93" y="11"/>
                  </a:lnTo>
                  <a:lnTo>
                    <a:pt x="96" y="22"/>
                  </a:lnTo>
                  <a:lnTo>
                    <a:pt x="111" y="25"/>
                  </a:lnTo>
                  <a:lnTo>
                    <a:pt x="108" y="41"/>
                  </a:lnTo>
                  <a:lnTo>
                    <a:pt x="98" y="47"/>
                  </a:lnTo>
                  <a:lnTo>
                    <a:pt x="98" y="63"/>
                  </a:lnTo>
                  <a:lnTo>
                    <a:pt x="111" y="69"/>
                  </a:lnTo>
                  <a:lnTo>
                    <a:pt x="115" y="81"/>
                  </a:lnTo>
                  <a:lnTo>
                    <a:pt x="124" y="84"/>
                  </a:lnTo>
                  <a:lnTo>
                    <a:pt x="134" y="81"/>
                  </a:lnTo>
                  <a:lnTo>
                    <a:pt x="137" y="94"/>
                  </a:lnTo>
                  <a:lnTo>
                    <a:pt x="132" y="108"/>
                  </a:lnTo>
                  <a:lnTo>
                    <a:pt x="140" y="111"/>
                  </a:lnTo>
                  <a:lnTo>
                    <a:pt x="142" y="124"/>
                  </a:lnTo>
                  <a:lnTo>
                    <a:pt x="129" y="129"/>
                  </a:lnTo>
                  <a:lnTo>
                    <a:pt x="121" y="131"/>
                  </a:lnTo>
                  <a:lnTo>
                    <a:pt x="119" y="152"/>
                  </a:lnTo>
                  <a:lnTo>
                    <a:pt x="109" y="160"/>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7" name="Google Shape;387;p6"/>
            <p:cNvSpPr/>
            <p:nvPr/>
          </p:nvSpPr>
          <p:spPr>
            <a:xfrm>
              <a:off x="2508" y="2874"/>
              <a:ext cx="75" cy="82"/>
            </a:xfrm>
            <a:custGeom>
              <a:rect b="b" l="l" r="r" t="t"/>
              <a:pathLst>
                <a:path extrusionOk="0" h="74" w="67">
                  <a:moveTo>
                    <a:pt x="0" y="26"/>
                  </a:moveTo>
                  <a:lnTo>
                    <a:pt x="14" y="0"/>
                  </a:lnTo>
                  <a:lnTo>
                    <a:pt x="23" y="17"/>
                  </a:lnTo>
                  <a:lnTo>
                    <a:pt x="34" y="20"/>
                  </a:lnTo>
                  <a:lnTo>
                    <a:pt x="38" y="34"/>
                  </a:lnTo>
                  <a:lnTo>
                    <a:pt x="47" y="36"/>
                  </a:lnTo>
                  <a:lnTo>
                    <a:pt x="49" y="53"/>
                  </a:lnTo>
                  <a:lnTo>
                    <a:pt x="66" y="59"/>
                  </a:lnTo>
                  <a:lnTo>
                    <a:pt x="63" y="67"/>
                  </a:lnTo>
                  <a:lnTo>
                    <a:pt x="54" y="73"/>
                  </a:lnTo>
                  <a:lnTo>
                    <a:pt x="36" y="68"/>
                  </a:lnTo>
                  <a:lnTo>
                    <a:pt x="0" y="26"/>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8" name="Google Shape;388;p6"/>
            <p:cNvSpPr/>
            <p:nvPr/>
          </p:nvSpPr>
          <p:spPr>
            <a:xfrm>
              <a:off x="2429" y="2501"/>
              <a:ext cx="171" cy="258"/>
            </a:xfrm>
            <a:custGeom>
              <a:rect b="b" l="l" r="r" t="t"/>
              <a:pathLst>
                <a:path extrusionOk="0" h="229" w="152">
                  <a:moveTo>
                    <a:pt x="112" y="0"/>
                  </a:moveTo>
                  <a:lnTo>
                    <a:pt x="107" y="20"/>
                  </a:lnTo>
                  <a:lnTo>
                    <a:pt x="100" y="29"/>
                  </a:lnTo>
                  <a:lnTo>
                    <a:pt x="66" y="31"/>
                  </a:lnTo>
                  <a:lnTo>
                    <a:pt x="66" y="81"/>
                  </a:lnTo>
                  <a:lnTo>
                    <a:pt x="53" y="76"/>
                  </a:lnTo>
                  <a:lnTo>
                    <a:pt x="44" y="84"/>
                  </a:lnTo>
                  <a:lnTo>
                    <a:pt x="41" y="97"/>
                  </a:lnTo>
                  <a:lnTo>
                    <a:pt x="40" y="118"/>
                  </a:lnTo>
                  <a:lnTo>
                    <a:pt x="26" y="118"/>
                  </a:lnTo>
                  <a:lnTo>
                    <a:pt x="6" y="115"/>
                  </a:lnTo>
                  <a:lnTo>
                    <a:pt x="0" y="113"/>
                  </a:lnTo>
                  <a:lnTo>
                    <a:pt x="0" y="156"/>
                  </a:lnTo>
                  <a:lnTo>
                    <a:pt x="4" y="162"/>
                  </a:lnTo>
                  <a:lnTo>
                    <a:pt x="4" y="195"/>
                  </a:lnTo>
                  <a:lnTo>
                    <a:pt x="17" y="192"/>
                  </a:lnTo>
                  <a:lnTo>
                    <a:pt x="23" y="201"/>
                  </a:lnTo>
                  <a:lnTo>
                    <a:pt x="33" y="205"/>
                  </a:lnTo>
                  <a:lnTo>
                    <a:pt x="44" y="220"/>
                  </a:lnTo>
                  <a:lnTo>
                    <a:pt x="55" y="228"/>
                  </a:lnTo>
                  <a:lnTo>
                    <a:pt x="70" y="209"/>
                  </a:lnTo>
                  <a:lnTo>
                    <a:pt x="81" y="215"/>
                  </a:lnTo>
                  <a:lnTo>
                    <a:pt x="132" y="219"/>
                  </a:lnTo>
                  <a:lnTo>
                    <a:pt x="151" y="217"/>
                  </a:lnTo>
                  <a:lnTo>
                    <a:pt x="149" y="198"/>
                  </a:lnTo>
                  <a:lnTo>
                    <a:pt x="138" y="195"/>
                  </a:lnTo>
                  <a:lnTo>
                    <a:pt x="140" y="84"/>
                  </a:lnTo>
                  <a:lnTo>
                    <a:pt x="132" y="75"/>
                  </a:lnTo>
                  <a:lnTo>
                    <a:pt x="132" y="53"/>
                  </a:lnTo>
                  <a:lnTo>
                    <a:pt x="142" y="50"/>
                  </a:lnTo>
                  <a:lnTo>
                    <a:pt x="143" y="36"/>
                  </a:lnTo>
                  <a:lnTo>
                    <a:pt x="112" y="0"/>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9" name="Google Shape;389;p6"/>
            <p:cNvSpPr/>
            <p:nvPr/>
          </p:nvSpPr>
          <p:spPr>
            <a:xfrm>
              <a:off x="2871" y="2956"/>
              <a:ext cx="116" cy="162"/>
            </a:xfrm>
            <a:custGeom>
              <a:rect b="b" l="l" r="r" t="t"/>
              <a:pathLst>
                <a:path extrusionOk="0" h="145" w="103">
                  <a:moveTo>
                    <a:pt x="0" y="133"/>
                  </a:moveTo>
                  <a:lnTo>
                    <a:pt x="5" y="126"/>
                  </a:lnTo>
                  <a:lnTo>
                    <a:pt x="10" y="114"/>
                  </a:lnTo>
                  <a:lnTo>
                    <a:pt x="3" y="108"/>
                  </a:lnTo>
                  <a:lnTo>
                    <a:pt x="2" y="101"/>
                  </a:lnTo>
                  <a:lnTo>
                    <a:pt x="12" y="97"/>
                  </a:lnTo>
                  <a:lnTo>
                    <a:pt x="19" y="95"/>
                  </a:lnTo>
                  <a:lnTo>
                    <a:pt x="27" y="104"/>
                  </a:lnTo>
                  <a:lnTo>
                    <a:pt x="39" y="100"/>
                  </a:lnTo>
                  <a:lnTo>
                    <a:pt x="48" y="86"/>
                  </a:lnTo>
                  <a:lnTo>
                    <a:pt x="46" y="72"/>
                  </a:lnTo>
                  <a:lnTo>
                    <a:pt x="38" y="65"/>
                  </a:lnTo>
                  <a:lnTo>
                    <a:pt x="34" y="55"/>
                  </a:lnTo>
                  <a:lnTo>
                    <a:pt x="37" y="47"/>
                  </a:lnTo>
                  <a:lnTo>
                    <a:pt x="35" y="38"/>
                  </a:lnTo>
                  <a:lnTo>
                    <a:pt x="24" y="38"/>
                  </a:lnTo>
                  <a:lnTo>
                    <a:pt x="24" y="25"/>
                  </a:lnTo>
                  <a:lnTo>
                    <a:pt x="69" y="19"/>
                  </a:lnTo>
                  <a:lnTo>
                    <a:pt x="75" y="10"/>
                  </a:lnTo>
                  <a:lnTo>
                    <a:pt x="82" y="2"/>
                  </a:lnTo>
                  <a:lnTo>
                    <a:pt x="93" y="0"/>
                  </a:lnTo>
                  <a:lnTo>
                    <a:pt x="102" y="3"/>
                  </a:lnTo>
                  <a:lnTo>
                    <a:pt x="98" y="22"/>
                  </a:lnTo>
                  <a:lnTo>
                    <a:pt x="94" y="26"/>
                  </a:lnTo>
                  <a:lnTo>
                    <a:pt x="93" y="71"/>
                  </a:lnTo>
                  <a:lnTo>
                    <a:pt x="89" y="77"/>
                  </a:lnTo>
                  <a:lnTo>
                    <a:pt x="83" y="84"/>
                  </a:lnTo>
                  <a:lnTo>
                    <a:pt x="82" y="103"/>
                  </a:lnTo>
                  <a:lnTo>
                    <a:pt x="70" y="104"/>
                  </a:lnTo>
                  <a:lnTo>
                    <a:pt x="69" y="128"/>
                  </a:lnTo>
                  <a:lnTo>
                    <a:pt x="54" y="134"/>
                  </a:lnTo>
                  <a:lnTo>
                    <a:pt x="51" y="139"/>
                  </a:lnTo>
                  <a:lnTo>
                    <a:pt x="39" y="139"/>
                  </a:lnTo>
                  <a:lnTo>
                    <a:pt x="32" y="135"/>
                  </a:lnTo>
                  <a:lnTo>
                    <a:pt x="22" y="139"/>
                  </a:lnTo>
                  <a:lnTo>
                    <a:pt x="14" y="142"/>
                  </a:lnTo>
                  <a:lnTo>
                    <a:pt x="8" y="144"/>
                  </a:lnTo>
                  <a:lnTo>
                    <a:pt x="8" y="137"/>
                  </a:lnTo>
                  <a:lnTo>
                    <a:pt x="0" y="133"/>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0" name="Google Shape;390;p6"/>
            <p:cNvSpPr/>
            <p:nvPr/>
          </p:nvSpPr>
          <p:spPr>
            <a:xfrm>
              <a:off x="2880" y="2932"/>
              <a:ext cx="315" cy="350"/>
            </a:xfrm>
            <a:custGeom>
              <a:rect b="b" l="l" r="r" t="t"/>
              <a:pathLst>
                <a:path extrusionOk="0" h="311" w="282">
                  <a:moveTo>
                    <a:pt x="7" y="171"/>
                  </a:moveTo>
                  <a:lnTo>
                    <a:pt x="1" y="174"/>
                  </a:lnTo>
                  <a:lnTo>
                    <a:pt x="0" y="180"/>
                  </a:lnTo>
                  <a:lnTo>
                    <a:pt x="7" y="183"/>
                  </a:lnTo>
                  <a:lnTo>
                    <a:pt x="28" y="184"/>
                  </a:lnTo>
                  <a:lnTo>
                    <a:pt x="42" y="178"/>
                  </a:lnTo>
                  <a:lnTo>
                    <a:pt x="69" y="181"/>
                  </a:lnTo>
                  <a:lnTo>
                    <a:pt x="75" y="206"/>
                  </a:lnTo>
                  <a:lnTo>
                    <a:pt x="81" y="208"/>
                  </a:lnTo>
                  <a:lnTo>
                    <a:pt x="82" y="217"/>
                  </a:lnTo>
                  <a:lnTo>
                    <a:pt x="109" y="217"/>
                  </a:lnTo>
                  <a:lnTo>
                    <a:pt x="110" y="201"/>
                  </a:lnTo>
                  <a:lnTo>
                    <a:pt x="116" y="195"/>
                  </a:lnTo>
                  <a:lnTo>
                    <a:pt x="124" y="213"/>
                  </a:lnTo>
                  <a:lnTo>
                    <a:pt x="130" y="208"/>
                  </a:lnTo>
                  <a:lnTo>
                    <a:pt x="139" y="206"/>
                  </a:lnTo>
                  <a:lnTo>
                    <a:pt x="145" y="215"/>
                  </a:lnTo>
                  <a:lnTo>
                    <a:pt x="146" y="247"/>
                  </a:lnTo>
                  <a:lnTo>
                    <a:pt x="146" y="259"/>
                  </a:lnTo>
                  <a:lnTo>
                    <a:pt x="155" y="267"/>
                  </a:lnTo>
                  <a:lnTo>
                    <a:pt x="172" y="267"/>
                  </a:lnTo>
                  <a:lnTo>
                    <a:pt x="188" y="268"/>
                  </a:lnTo>
                  <a:lnTo>
                    <a:pt x="192" y="284"/>
                  </a:lnTo>
                  <a:lnTo>
                    <a:pt x="199" y="286"/>
                  </a:lnTo>
                  <a:lnTo>
                    <a:pt x="203" y="277"/>
                  </a:lnTo>
                  <a:lnTo>
                    <a:pt x="215" y="275"/>
                  </a:lnTo>
                  <a:lnTo>
                    <a:pt x="216" y="280"/>
                  </a:lnTo>
                  <a:lnTo>
                    <a:pt x="228" y="286"/>
                  </a:lnTo>
                  <a:lnTo>
                    <a:pt x="231" y="302"/>
                  </a:lnTo>
                  <a:lnTo>
                    <a:pt x="237" y="310"/>
                  </a:lnTo>
                  <a:lnTo>
                    <a:pt x="253" y="309"/>
                  </a:lnTo>
                  <a:lnTo>
                    <a:pt x="257" y="300"/>
                  </a:lnTo>
                  <a:lnTo>
                    <a:pt x="254" y="282"/>
                  </a:lnTo>
                  <a:lnTo>
                    <a:pt x="244" y="281"/>
                  </a:lnTo>
                  <a:lnTo>
                    <a:pt x="238" y="275"/>
                  </a:lnTo>
                  <a:lnTo>
                    <a:pt x="242" y="231"/>
                  </a:lnTo>
                  <a:lnTo>
                    <a:pt x="247" y="221"/>
                  </a:lnTo>
                  <a:lnTo>
                    <a:pt x="258" y="217"/>
                  </a:lnTo>
                  <a:lnTo>
                    <a:pt x="261" y="208"/>
                  </a:lnTo>
                  <a:lnTo>
                    <a:pt x="262" y="200"/>
                  </a:lnTo>
                  <a:lnTo>
                    <a:pt x="261" y="190"/>
                  </a:lnTo>
                  <a:lnTo>
                    <a:pt x="257" y="180"/>
                  </a:lnTo>
                  <a:lnTo>
                    <a:pt x="256" y="173"/>
                  </a:lnTo>
                  <a:lnTo>
                    <a:pt x="257" y="159"/>
                  </a:lnTo>
                  <a:lnTo>
                    <a:pt x="253" y="149"/>
                  </a:lnTo>
                  <a:lnTo>
                    <a:pt x="247" y="144"/>
                  </a:lnTo>
                  <a:lnTo>
                    <a:pt x="250" y="129"/>
                  </a:lnTo>
                  <a:lnTo>
                    <a:pt x="241" y="130"/>
                  </a:lnTo>
                  <a:lnTo>
                    <a:pt x="240" y="122"/>
                  </a:lnTo>
                  <a:lnTo>
                    <a:pt x="246" y="116"/>
                  </a:lnTo>
                  <a:lnTo>
                    <a:pt x="244" y="107"/>
                  </a:lnTo>
                  <a:lnTo>
                    <a:pt x="253" y="102"/>
                  </a:lnTo>
                  <a:lnTo>
                    <a:pt x="257" y="68"/>
                  </a:lnTo>
                  <a:lnTo>
                    <a:pt x="272" y="62"/>
                  </a:lnTo>
                  <a:lnTo>
                    <a:pt x="280" y="58"/>
                  </a:lnTo>
                  <a:lnTo>
                    <a:pt x="281" y="48"/>
                  </a:lnTo>
                  <a:lnTo>
                    <a:pt x="272" y="48"/>
                  </a:lnTo>
                  <a:lnTo>
                    <a:pt x="272" y="42"/>
                  </a:lnTo>
                  <a:lnTo>
                    <a:pt x="268" y="23"/>
                  </a:lnTo>
                  <a:lnTo>
                    <a:pt x="268" y="21"/>
                  </a:lnTo>
                  <a:lnTo>
                    <a:pt x="258" y="19"/>
                  </a:lnTo>
                  <a:lnTo>
                    <a:pt x="253" y="11"/>
                  </a:lnTo>
                  <a:lnTo>
                    <a:pt x="220" y="8"/>
                  </a:lnTo>
                  <a:lnTo>
                    <a:pt x="215" y="1"/>
                  </a:lnTo>
                  <a:lnTo>
                    <a:pt x="206" y="0"/>
                  </a:lnTo>
                  <a:lnTo>
                    <a:pt x="190" y="3"/>
                  </a:lnTo>
                  <a:lnTo>
                    <a:pt x="177" y="1"/>
                  </a:lnTo>
                  <a:lnTo>
                    <a:pt x="176" y="8"/>
                  </a:lnTo>
                  <a:lnTo>
                    <a:pt x="146" y="10"/>
                  </a:lnTo>
                  <a:lnTo>
                    <a:pt x="143" y="16"/>
                  </a:lnTo>
                  <a:lnTo>
                    <a:pt x="119" y="19"/>
                  </a:lnTo>
                  <a:lnTo>
                    <a:pt x="114" y="8"/>
                  </a:lnTo>
                  <a:lnTo>
                    <a:pt x="104" y="5"/>
                  </a:lnTo>
                  <a:lnTo>
                    <a:pt x="98" y="14"/>
                  </a:lnTo>
                  <a:lnTo>
                    <a:pt x="91" y="17"/>
                  </a:lnTo>
                  <a:lnTo>
                    <a:pt x="86" y="21"/>
                  </a:lnTo>
                  <a:lnTo>
                    <a:pt x="95" y="25"/>
                  </a:lnTo>
                  <a:lnTo>
                    <a:pt x="91" y="43"/>
                  </a:lnTo>
                  <a:lnTo>
                    <a:pt x="87" y="47"/>
                  </a:lnTo>
                  <a:lnTo>
                    <a:pt x="86" y="92"/>
                  </a:lnTo>
                  <a:lnTo>
                    <a:pt x="82" y="98"/>
                  </a:lnTo>
                  <a:lnTo>
                    <a:pt x="76" y="105"/>
                  </a:lnTo>
                  <a:lnTo>
                    <a:pt x="75" y="125"/>
                  </a:lnTo>
                  <a:lnTo>
                    <a:pt x="63" y="125"/>
                  </a:lnTo>
                  <a:lnTo>
                    <a:pt x="62" y="149"/>
                  </a:lnTo>
                  <a:lnTo>
                    <a:pt x="47" y="155"/>
                  </a:lnTo>
                  <a:lnTo>
                    <a:pt x="43" y="160"/>
                  </a:lnTo>
                  <a:lnTo>
                    <a:pt x="31" y="160"/>
                  </a:lnTo>
                  <a:lnTo>
                    <a:pt x="25" y="156"/>
                  </a:lnTo>
                  <a:lnTo>
                    <a:pt x="14" y="160"/>
                  </a:lnTo>
                  <a:lnTo>
                    <a:pt x="7" y="163"/>
                  </a:lnTo>
                  <a:lnTo>
                    <a:pt x="1" y="165"/>
                  </a:lnTo>
                  <a:lnTo>
                    <a:pt x="4" y="170"/>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1" name="Google Shape;391;p6"/>
            <p:cNvSpPr/>
            <p:nvPr/>
          </p:nvSpPr>
          <p:spPr>
            <a:xfrm>
              <a:off x="2871" y="3133"/>
              <a:ext cx="202" cy="228"/>
            </a:xfrm>
            <a:custGeom>
              <a:rect b="b" l="l" r="r" t="t"/>
              <a:pathLst>
                <a:path extrusionOk="0" h="203" w="180">
                  <a:moveTo>
                    <a:pt x="8" y="3"/>
                  </a:moveTo>
                  <a:lnTo>
                    <a:pt x="14" y="5"/>
                  </a:lnTo>
                  <a:lnTo>
                    <a:pt x="35" y="6"/>
                  </a:lnTo>
                  <a:lnTo>
                    <a:pt x="50" y="0"/>
                  </a:lnTo>
                  <a:lnTo>
                    <a:pt x="76" y="3"/>
                  </a:lnTo>
                  <a:lnTo>
                    <a:pt x="82" y="28"/>
                  </a:lnTo>
                  <a:lnTo>
                    <a:pt x="89" y="30"/>
                  </a:lnTo>
                  <a:lnTo>
                    <a:pt x="90" y="39"/>
                  </a:lnTo>
                  <a:lnTo>
                    <a:pt x="116" y="39"/>
                  </a:lnTo>
                  <a:lnTo>
                    <a:pt x="117" y="23"/>
                  </a:lnTo>
                  <a:lnTo>
                    <a:pt x="123" y="17"/>
                  </a:lnTo>
                  <a:lnTo>
                    <a:pt x="131" y="35"/>
                  </a:lnTo>
                  <a:lnTo>
                    <a:pt x="137" y="30"/>
                  </a:lnTo>
                  <a:lnTo>
                    <a:pt x="146" y="28"/>
                  </a:lnTo>
                  <a:lnTo>
                    <a:pt x="152" y="37"/>
                  </a:lnTo>
                  <a:lnTo>
                    <a:pt x="153" y="69"/>
                  </a:lnTo>
                  <a:lnTo>
                    <a:pt x="153" y="81"/>
                  </a:lnTo>
                  <a:lnTo>
                    <a:pt x="162" y="88"/>
                  </a:lnTo>
                  <a:lnTo>
                    <a:pt x="179" y="88"/>
                  </a:lnTo>
                  <a:lnTo>
                    <a:pt x="176" y="122"/>
                  </a:lnTo>
                  <a:lnTo>
                    <a:pt x="164" y="122"/>
                  </a:lnTo>
                  <a:lnTo>
                    <a:pt x="159" y="113"/>
                  </a:lnTo>
                  <a:lnTo>
                    <a:pt x="153" y="114"/>
                  </a:lnTo>
                  <a:lnTo>
                    <a:pt x="153" y="122"/>
                  </a:lnTo>
                  <a:lnTo>
                    <a:pt x="143" y="123"/>
                  </a:lnTo>
                  <a:lnTo>
                    <a:pt x="142" y="162"/>
                  </a:lnTo>
                  <a:lnTo>
                    <a:pt x="144" y="173"/>
                  </a:lnTo>
                  <a:lnTo>
                    <a:pt x="155" y="188"/>
                  </a:lnTo>
                  <a:lnTo>
                    <a:pt x="156" y="195"/>
                  </a:lnTo>
                  <a:lnTo>
                    <a:pt x="138" y="202"/>
                  </a:lnTo>
                  <a:lnTo>
                    <a:pt x="127" y="200"/>
                  </a:lnTo>
                  <a:lnTo>
                    <a:pt x="97" y="196"/>
                  </a:lnTo>
                  <a:lnTo>
                    <a:pt x="92" y="188"/>
                  </a:lnTo>
                  <a:lnTo>
                    <a:pt x="55" y="189"/>
                  </a:lnTo>
                  <a:lnTo>
                    <a:pt x="30" y="187"/>
                  </a:lnTo>
                  <a:lnTo>
                    <a:pt x="14" y="180"/>
                  </a:lnTo>
                  <a:lnTo>
                    <a:pt x="0" y="186"/>
                  </a:lnTo>
                  <a:lnTo>
                    <a:pt x="0" y="162"/>
                  </a:lnTo>
                  <a:lnTo>
                    <a:pt x="16" y="133"/>
                  </a:lnTo>
                  <a:lnTo>
                    <a:pt x="24" y="114"/>
                  </a:lnTo>
                  <a:lnTo>
                    <a:pt x="25" y="110"/>
                  </a:lnTo>
                  <a:lnTo>
                    <a:pt x="32" y="108"/>
                  </a:lnTo>
                  <a:lnTo>
                    <a:pt x="35" y="93"/>
                  </a:lnTo>
                  <a:lnTo>
                    <a:pt x="26" y="78"/>
                  </a:lnTo>
                  <a:lnTo>
                    <a:pt x="23" y="59"/>
                  </a:lnTo>
                  <a:lnTo>
                    <a:pt x="21" y="39"/>
                  </a:lnTo>
                  <a:lnTo>
                    <a:pt x="14" y="34"/>
                  </a:lnTo>
                  <a:lnTo>
                    <a:pt x="14" y="12"/>
                  </a:lnTo>
                  <a:lnTo>
                    <a:pt x="5" y="12"/>
                  </a:lnTo>
                  <a:lnTo>
                    <a:pt x="8" y="3"/>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2" name="Google Shape;392;p6"/>
            <p:cNvSpPr/>
            <p:nvPr/>
          </p:nvSpPr>
          <p:spPr>
            <a:xfrm>
              <a:off x="3228" y="2939"/>
              <a:ext cx="131" cy="168"/>
            </a:xfrm>
            <a:custGeom>
              <a:rect b="b" l="l" r="r" t="t"/>
              <a:pathLst>
                <a:path extrusionOk="0" h="151" w="116">
                  <a:moveTo>
                    <a:pt x="83" y="150"/>
                  </a:moveTo>
                  <a:lnTo>
                    <a:pt x="60" y="138"/>
                  </a:lnTo>
                  <a:lnTo>
                    <a:pt x="60" y="126"/>
                  </a:lnTo>
                  <a:lnTo>
                    <a:pt x="44" y="121"/>
                  </a:lnTo>
                  <a:lnTo>
                    <a:pt x="15" y="98"/>
                  </a:lnTo>
                  <a:lnTo>
                    <a:pt x="4" y="98"/>
                  </a:lnTo>
                  <a:lnTo>
                    <a:pt x="0" y="88"/>
                  </a:lnTo>
                  <a:lnTo>
                    <a:pt x="3" y="72"/>
                  </a:lnTo>
                  <a:lnTo>
                    <a:pt x="11" y="56"/>
                  </a:lnTo>
                  <a:lnTo>
                    <a:pt x="11" y="29"/>
                  </a:lnTo>
                  <a:lnTo>
                    <a:pt x="3" y="14"/>
                  </a:lnTo>
                  <a:lnTo>
                    <a:pt x="23" y="0"/>
                  </a:lnTo>
                  <a:lnTo>
                    <a:pt x="37" y="3"/>
                  </a:lnTo>
                  <a:lnTo>
                    <a:pt x="51" y="13"/>
                  </a:lnTo>
                  <a:lnTo>
                    <a:pt x="53" y="23"/>
                  </a:lnTo>
                  <a:lnTo>
                    <a:pt x="84" y="20"/>
                  </a:lnTo>
                  <a:lnTo>
                    <a:pt x="84" y="14"/>
                  </a:lnTo>
                  <a:lnTo>
                    <a:pt x="104" y="13"/>
                  </a:lnTo>
                  <a:lnTo>
                    <a:pt x="108" y="19"/>
                  </a:lnTo>
                  <a:lnTo>
                    <a:pt x="115" y="23"/>
                  </a:lnTo>
                  <a:lnTo>
                    <a:pt x="107" y="29"/>
                  </a:lnTo>
                  <a:lnTo>
                    <a:pt x="103" y="39"/>
                  </a:lnTo>
                  <a:lnTo>
                    <a:pt x="106" y="102"/>
                  </a:lnTo>
                  <a:lnTo>
                    <a:pt x="112" y="105"/>
                  </a:lnTo>
                  <a:lnTo>
                    <a:pt x="106" y="111"/>
                  </a:lnTo>
                  <a:lnTo>
                    <a:pt x="101" y="121"/>
                  </a:lnTo>
                  <a:lnTo>
                    <a:pt x="90" y="131"/>
                  </a:lnTo>
                  <a:lnTo>
                    <a:pt x="88" y="140"/>
                  </a:lnTo>
                  <a:lnTo>
                    <a:pt x="83" y="150"/>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3" name="Google Shape;393;p6"/>
            <p:cNvSpPr/>
            <p:nvPr/>
          </p:nvSpPr>
          <p:spPr>
            <a:xfrm>
              <a:off x="3216" y="2655"/>
              <a:ext cx="229" cy="308"/>
            </a:xfrm>
            <a:custGeom>
              <a:rect b="b" l="l" r="r" t="t"/>
              <a:pathLst>
                <a:path extrusionOk="0" h="276" w="204">
                  <a:moveTo>
                    <a:pt x="126" y="275"/>
                  </a:moveTo>
                  <a:lnTo>
                    <a:pt x="119" y="271"/>
                  </a:lnTo>
                  <a:lnTo>
                    <a:pt x="115" y="265"/>
                  </a:lnTo>
                  <a:lnTo>
                    <a:pt x="96" y="267"/>
                  </a:lnTo>
                  <a:lnTo>
                    <a:pt x="96" y="272"/>
                  </a:lnTo>
                  <a:lnTo>
                    <a:pt x="64" y="275"/>
                  </a:lnTo>
                  <a:lnTo>
                    <a:pt x="63" y="265"/>
                  </a:lnTo>
                  <a:lnTo>
                    <a:pt x="49" y="256"/>
                  </a:lnTo>
                  <a:lnTo>
                    <a:pt x="35" y="252"/>
                  </a:lnTo>
                  <a:lnTo>
                    <a:pt x="35" y="243"/>
                  </a:lnTo>
                  <a:lnTo>
                    <a:pt x="28" y="231"/>
                  </a:lnTo>
                  <a:lnTo>
                    <a:pt x="24" y="228"/>
                  </a:lnTo>
                  <a:lnTo>
                    <a:pt x="16" y="223"/>
                  </a:lnTo>
                  <a:lnTo>
                    <a:pt x="16" y="211"/>
                  </a:lnTo>
                  <a:lnTo>
                    <a:pt x="8" y="209"/>
                  </a:lnTo>
                  <a:lnTo>
                    <a:pt x="0" y="195"/>
                  </a:lnTo>
                  <a:lnTo>
                    <a:pt x="15" y="194"/>
                  </a:lnTo>
                  <a:lnTo>
                    <a:pt x="19" y="162"/>
                  </a:lnTo>
                  <a:lnTo>
                    <a:pt x="30" y="161"/>
                  </a:lnTo>
                  <a:lnTo>
                    <a:pt x="33" y="128"/>
                  </a:lnTo>
                  <a:lnTo>
                    <a:pt x="52" y="124"/>
                  </a:lnTo>
                  <a:lnTo>
                    <a:pt x="49" y="85"/>
                  </a:lnTo>
                  <a:lnTo>
                    <a:pt x="39" y="82"/>
                  </a:lnTo>
                  <a:lnTo>
                    <a:pt x="40" y="71"/>
                  </a:lnTo>
                  <a:lnTo>
                    <a:pt x="52" y="72"/>
                  </a:lnTo>
                  <a:lnTo>
                    <a:pt x="52" y="60"/>
                  </a:lnTo>
                  <a:lnTo>
                    <a:pt x="46" y="46"/>
                  </a:lnTo>
                  <a:lnTo>
                    <a:pt x="45" y="27"/>
                  </a:lnTo>
                  <a:lnTo>
                    <a:pt x="55" y="0"/>
                  </a:lnTo>
                  <a:lnTo>
                    <a:pt x="60" y="12"/>
                  </a:lnTo>
                  <a:lnTo>
                    <a:pt x="68" y="25"/>
                  </a:lnTo>
                  <a:lnTo>
                    <a:pt x="74" y="34"/>
                  </a:lnTo>
                  <a:lnTo>
                    <a:pt x="84" y="52"/>
                  </a:lnTo>
                  <a:lnTo>
                    <a:pt x="90" y="63"/>
                  </a:lnTo>
                  <a:lnTo>
                    <a:pt x="91" y="76"/>
                  </a:lnTo>
                  <a:lnTo>
                    <a:pt x="108" y="81"/>
                  </a:lnTo>
                  <a:lnTo>
                    <a:pt x="116" y="100"/>
                  </a:lnTo>
                  <a:lnTo>
                    <a:pt x="127" y="121"/>
                  </a:lnTo>
                  <a:lnTo>
                    <a:pt x="123" y="132"/>
                  </a:lnTo>
                  <a:lnTo>
                    <a:pt x="121" y="159"/>
                  </a:lnTo>
                  <a:lnTo>
                    <a:pt x="137" y="162"/>
                  </a:lnTo>
                  <a:lnTo>
                    <a:pt x="148" y="172"/>
                  </a:lnTo>
                  <a:lnTo>
                    <a:pt x="173" y="195"/>
                  </a:lnTo>
                  <a:lnTo>
                    <a:pt x="189" y="195"/>
                  </a:lnTo>
                  <a:lnTo>
                    <a:pt x="203" y="208"/>
                  </a:lnTo>
                  <a:lnTo>
                    <a:pt x="189" y="220"/>
                  </a:lnTo>
                  <a:lnTo>
                    <a:pt x="185" y="240"/>
                  </a:lnTo>
                  <a:lnTo>
                    <a:pt x="171" y="256"/>
                  </a:lnTo>
                  <a:lnTo>
                    <a:pt x="151" y="260"/>
                  </a:lnTo>
                  <a:lnTo>
                    <a:pt x="137" y="260"/>
                  </a:lnTo>
                  <a:lnTo>
                    <a:pt x="126" y="275"/>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4" name="Google Shape;394;p6"/>
            <p:cNvSpPr/>
            <p:nvPr/>
          </p:nvSpPr>
          <p:spPr>
            <a:xfrm>
              <a:off x="3344" y="2799"/>
              <a:ext cx="174" cy="259"/>
            </a:xfrm>
            <a:custGeom>
              <a:rect b="b" l="l" r="r" t="t"/>
              <a:pathLst>
                <a:path extrusionOk="0" h="231" w="155">
                  <a:moveTo>
                    <a:pt x="23" y="33"/>
                  </a:moveTo>
                  <a:lnTo>
                    <a:pt x="34" y="43"/>
                  </a:lnTo>
                  <a:lnTo>
                    <a:pt x="58" y="67"/>
                  </a:lnTo>
                  <a:lnTo>
                    <a:pt x="75" y="66"/>
                  </a:lnTo>
                  <a:lnTo>
                    <a:pt x="89" y="80"/>
                  </a:lnTo>
                  <a:lnTo>
                    <a:pt x="74" y="92"/>
                  </a:lnTo>
                  <a:lnTo>
                    <a:pt x="71" y="112"/>
                  </a:lnTo>
                  <a:lnTo>
                    <a:pt x="57" y="127"/>
                  </a:lnTo>
                  <a:lnTo>
                    <a:pt x="37" y="132"/>
                  </a:lnTo>
                  <a:lnTo>
                    <a:pt x="23" y="132"/>
                  </a:lnTo>
                  <a:lnTo>
                    <a:pt x="12" y="147"/>
                  </a:lnTo>
                  <a:lnTo>
                    <a:pt x="4" y="154"/>
                  </a:lnTo>
                  <a:lnTo>
                    <a:pt x="0" y="163"/>
                  </a:lnTo>
                  <a:lnTo>
                    <a:pt x="3" y="227"/>
                  </a:lnTo>
                  <a:lnTo>
                    <a:pt x="8" y="230"/>
                  </a:lnTo>
                  <a:lnTo>
                    <a:pt x="19" y="216"/>
                  </a:lnTo>
                  <a:lnTo>
                    <a:pt x="28" y="201"/>
                  </a:lnTo>
                  <a:lnTo>
                    <a:pt x="45" y="189"/>
                  </a:lnTo>
                  <a:lnTo>
                    <a:pt x="72" y="165"/>
                  </a:lnTo>
                  <a:lnTo>
                    <a:pt x="98" y="138"/>
                  </a:lnTo>
                  <a:lnTo>
                    <a:pt x="114" y="115"/>
                  </a:lnTo>
                  <a:lnTo>
                    <a:pt x="120" y="87"/>
                  </a:lnTo>
                  <a:lnTo>
                    <a:pt x="129" y="67"/>
                  </a:lnTo>
                  <a:lnTo>
                    <a:pt x="141" y="51"/>
                  </a:lnTo>
                  <a:lnTo>
                    <a:pt x="146" y="33"/>
                  </a:lnTo>
                  <a:lnTo>
                    <a:pt x="154" y="25"/>
                  </a:lnTo>
                  <a:lnTo>
                    <a:pt x="146" y="15"/>
                  </a:lnTo>
                  <a:lnTo>
                    <a:pt x="134" y="0"/>
                  </a:lnTo>
                  <a:lnTo>
                    <a:pt x="118" y="14"/>
                  </a:lnTo>
                  <a:lnTo>
                    <a:pt x="103" y="17"/>
                  </a:lnTo>
                  <a:lnTo>
                    <a:pt x="93" y="22"/>
                  </a:lnTo>
                  <a:lnTo>
                    <a:pt x="84" y="29"/>
                  </a:lnTo>
                  <a:lnTo>
                    <a:pt x="54" y="26"/>
                  </a:lnTo>
                  <a:lnTo>
                    <a:pt x="37" y="20"/>
                  </a:lnTo>
                  <a:lnTo>
                    <a:pt x="23" y="33"/>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5" name="Google Shape;395;p6"/>
            <p:cNvSpPr/>
            <p:nvPr/>
          </p:nvSpPr>
          <p:spPr>
            <a:xfrm>
              <a:off x="2834" y="2395"/>
              <a:ext cx="249" cy="297"/>
            </a:xfrm>
            <a:custGeom>
              <a:rect b="b" l="l" r="r" t="t"/>
              <a:pathLst>
                <a:path extrusionOk="0" h="264" w="221">
                  <a:moveTo>
                    <a:pt x="28" y="2"/>
                  </a:moveTo>
                  <a:lnTo>
                    <a:pt x="40" y="8"/>
                  </a:lnTo>
                  <a:lnTo>
                    <a:pt x="48" y="9"/>
                  </a:lnTo>
                  <a:lnTo>
                    <a:pt x="81" y="15"/>
                  </a:lnTo>
                  <a:lnTo>
                    <a:pt x="85" y="27"/>
                  </a:lnTo>
                  <a:lnTo>
                    <a:pt x="108" y="31"/>
                  </a:lnTo>
                  <a:lnTo>
                    <a:pt x="109" y="38"/>
                  </a:lnTo>
                  <a:lnTo>
                    <a:pt x="129" y="42"/>
                  </a:lnTo>
                  <a:lnTo>
                    <a:pt x="142" y="48"/>
                  </a:lnTo>
                  <a:lnTo>
                    <a:pt x="146" y="41"/>
                  </a:lnTo>
                  <a:lnTo>
                    <a:pt x="146" y="20"/>
                  </a:lnTo>
                  <a:lnTo>
                    <a:pt x="152" y="14"/>
                  </a:lnTo>
                  <a:lnTo>
                    <a:pt x="158" y="5"/>
                  </a:lnTo>
                  <a:lnTo>
                    <a:pt x="164" y="0"/>
                  </a:lnTo>
                  <a:lnTo>
                    <a:pt x="179" y="1"/>
                  </a:lnTo>
                  <a:lnTo>
                    <a:pt x="187" y="9"/>
                  </a:lnTo>
                  <a:lnTo>
                    <a:pt x="195" y="16"/>
                  </a:lnTo>
                  <a:lnTo>
                    <a:pt x="208" y="16"/>
                  </a:lnTo>
                  <a:lnTo>
                    <a:pt x="220" y="20"/>
                  </a:lnTo>
                  <a:lnTo>
                    <a:pt x="219" y="34"/>
                  </a:lnTo>
                  <a:lnTo>
                    <a:pt x="219" y="210"/>
                  </a:lnTo>
                  <a:lnTo>
                    <a:pt x="218" y="234"/>
                  </a:lnTo>
                  <a:lnTo>
                    <a:pt x="208" y="237"/>
                  </a:lnTo>
                  <a:lnTo>
                    <a:pt x="211" y="263"/>
                  </a:lnTo>
                  <a:lnTo>
                    <a:pt x="201" y="261"/>
                  </a:lnTo>
                  <a:lnTo>
                    <a:pt x="177" y="243"/>
                  </a:lnTo>
                  <a:lnTo>
                    <a:pt x="168" y="238"/>
                  </a:lnTo>
                  <a:lnTo>
                    <a:pt x="146" y="227"/>
                  </a:lnTo>
                  <a:lnTo>
                    <a:pt x="138" y="214"/>
                  </a:lnTo>
                  <a:lnTo>
                    <a:pt x="113" y="210"/>
                  </a:lnTo>
                  <a:lnTo>
                    <a:pt x="108" y="198"/>
                  </a:lnTo>
                  <a:lnTo>
                    <a:pt x="95" y="193"/>
                  </a:lnTo>
                  <a:lnTo>
                    <a:pt x="95" y="187"/>
                  </a:lnTo>
                  <a:lnTo>
                    <a:pt x="80" y="186"/>
                  </a:lnTo>
                  <a:lnTo>
                    <a:pt x="72" y="182"/>
                  </a:lnTo>
                  <a:lnTo>
                    <a:pt x="54" y="181"/>
                  </a:lnTo>
                  <a:lnTo>
                    <a:pt x="52" y="173"/>
                  </a:lnTo>
                  <a:lnTo>
                    <a:pt x="34" y="173"/>
                  </a:lnTo>
                  <a:lnTo>
                    <a:pt x="32" y="159"/>
                  </a:lnTo>
                  <a:lnTo>
                    <a:pt x="9" y="155"/>
                  </a:lnTo>
                  <a:lnTo>
                    <a:pt x="2" y="148"/>
                  </a:lnTo>
                  <a:lnTo>
                    <a:pt x="0" y="130"/>
                  </a:lnTo>
                  <a:lnTo>
                    <a:pt x="3" y="33"/>
                  </a:lnTo>
                  <a:lnTo>
                    <a:pt x="18" y="26"/>
                  </a:lnTo>
                  <a:lnTo>
                    <a:pt x="25" y="24"/>
                  </a:lnTo>
                  <a:lnTo>
                    <a:pt x="28" y="2"/>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6" name="Google Shape;396;p6"/>
            <p:cNvSpPr/>
            <p:nvPr/>
          </p:nvSpPr>
          <p:spPr>
            <a:xfrm>
              <a:off x="3031" y="2601"/>
              <a:ext cx="247" cy="360"/>
            </a:xfrm>
            <a:custGeom>
              <a:rect b="b" l="l" r="r" t="t"/>
              <a:pathLst>
                <a:path extrusionOk="0" h="320" w="220">
                  <a:moveTo>
                    <a:pt x="36" y="79"/>
                  </a:moveTo>
                  <a:lnTo>
                    <a:pt x="34" y="121"/>
                  </a:lnTo>
                  <a:lnTo>
                    <a:pt x="25" y="125"/>
                  </a:lnTo>
                  <a:lnTo>
                    <a:pt x="16" y="141"/>
                  </a:lnTo>
                  <a:lnTo>
                    <a:pt x="13" y="155"/>
                  </a:lnTo>
                  <a:lnTo>
                    <a:pt x="2" y="156"/>
                  </a:lnTo>
                  <a:lnTo>
                    <a:pt x="0" y="165"/>
                  </a:lnTo>
                  <a:lnTo>
                    <a:pt x="11" y="170"/>
                  </a:lnTo>
                  <a:lnTo>
                    <a:pt x="14" y="182"/>
                  </a:lnTo>
                  <a:lnTo>
                    <a:pt x="20" y="184"/>
                  </a:lnTo>
                  <a:lnTo>
                    <a:pt x="20" y="191"/>
                  </a:lnTo>
                  <a:lnTo>
                    <a:pt x="18" y="196"/>
                  </a:lnTo>
                  <a:lnTo>
                    <a:pt x="25" y="207"/>
                  </a:lnTo>
                  <a:lnTo>
                    <a:pt x="31" y="221"/>
                  </a:lnTo>
                  <a:lnTo>
                    <a:pt x="30" y="234"/>
                  </a:lnTo>
                  <a:lnTo>
                    <a:pt x="36" y="237"/>
                  </a:lnTo>
                  <a:lnTo>
                    <a:pt x="37" y="245"/>
                  </a:lnTo>
                  <a:lnTo>
                    <a:pt x="48" y="243"/>
                  </a:lnTo>
                  <a:lnTo>
                    <a:pt x="52" y="256"/>
                  </a:lnTo>
                  <a:lnTo>
                    <a:pt x="64" y="260"/>
                  </a:lnTo>
                  <a:lnTo>
                    <a:pt x="67" y="276"/>
                  </a:lnTo>
                  <a:lnTo>
                    <a:pt x="74" y="278"/>
                  </a:lnTo>
                  <a:lnTo>
                    <a:pt x="79" y="284"/>
                  </a:lnTo>
                  <a:lnTo>
                    <a:pt x="81" y="289"/>
                  </a:lnTo>
                  <a:lnTo>
                    <a:pt x="79" y="296"/>
                  </a:lnTo>
                  <a:lnTo>
                    <a:pt x="85" y="304"/>
                  </a:lnTo>
                  <a:lnTo>
                    <a:pt x="118" y="306"/>
                  </a:lnTo>
                  <a:lnTo>
                    <a:pt x="123" y="314"/>
                  </a:lnTo>
                  <a:lnTo>
                    <a:pt x="133" y="316"/>
                  </a:lnTo>
                  <a:lnTo>
                    <a:pt x="133" y="318"/>
                  </a:lnTo>
                  <a:lnTo>
                    <a:pt x="148" y="318"/>
                  </a:lnTo>
                  <a:lnTo>
                    <a:pt x="162" y="319"/>
                  </a:lnTo>
                  <a:lnTo>
                    <a:pt x="178" y="314"/>
                  </a:lnTo>
                  <a:lnTo>
                    <a:pt x="199" y="299"/>
                  </a:lnTo>
                  <a:lnTo>
                    <a:pt x="199" y="290"/>
                  </a:lnTo>
                  <a:lnTo>
                    <a:pt x="192" y="278"/>
                  </a:lnTo>
                  <a:lnTo>
                    <a:pt x="188" y="275"/>
                  </a:lnTo>
                  <a:lnTo>
                    <a:pt x="180" y="270"/>
                  </a:lnTo>
                  <a:lnTo>
                    <a:pt x="180" y="258"/>
                  </a:lnTo>
                  <a:lnTo>
                    <a:pt x="172" y="256"/>
                  </a:lnTo>
                  <a:lnTo>
                    <a:pt x="164" y="242"/>
                  </a:lnTo>
                  <a:lnTo>
                    <a:pt x="179" y="241"/>
                  </a:lnTo>
                  <a:lnTo>
                    <a:pt x="183" y="209"/>
                  </a:lnTo>
                  <a:lnTo>
                    <a:pt x="194" y="208"/>
                  </a:lnTo>
                  <a:lnTo>
                    <a:pt x="197" y="175"/>
                  </a:lnTo>
                  <a:lnTo>
                    <a:pt x="216" y="171"/>
                  </a:lnTo>
                  <a:lnTo>
                    <a:pt x="213" y="132"/>
                  </a:lnTo>
                  <a:lnTo>
                    <a:pt x="203" y="129"/>
                  </a:lnTo>
                  <a:lnTo>
                    <a:pt x="204" y="118"/>
                  </a:lnTo>
                  <a:lnTo>
                    <a:pt x="216" y="119"/>
                  </a:lnTo>
                  <a:lnTo>
                    <a:pt x="216" y="107"/>
                  </a:lnTo>
                  <a:lnTo>
                    <a:pt x="210" y="92"/>
                  </a:lnTo>
                  <a:lnTo>
                    <a:pt x="209" y="74"/>
                  </a:lnTo>
                  <a:lnTo>
                    <a:pt x="219" y="47"/>
                  </a:lnTo>
                  <a:lnTo>
                    <a:pt x="217" y="33"/>
                  </a:lnTo>
                  <a:lnTo>
                    <a:pt x="210" y="14"/>
                  </a:lnTo>
                  <a:lnTo>
                    <a:pt x="191" y="0"/>
                  </a:lnTo>
                  <a:lnTo>
                    <a:pt x="167" y="20"/>
                  </a:lnTo>
                  <a:lnTo>
                    <a:pt x="158" y="13"/>
                  </a:lnTo>
                  <a:lnTo>
                    <a:pt x="64" y="13"/>
                  </a:lnTo>
                  <a:lnTo>
                    <a:pt x="53" y="20"/>
                  </a:lnTo>
                  <a:lnTo>
                    <a:pt x="44" y="25"/>
                  </a:lnTo>
                  <a:lnTo>
                    <a:pt x="43" y="50"/>
                  </a:lnTo>
                  <a:lnTo>
                    <a:pt x="33" y="53"/>
                  </a:lnTo>
                  <a:lnTo>
                    <a:pt x="36" y="79"/>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7" name="Google Shape;397;p6"/>
            <p:cNvSpPr/>
            <p:nvPr/>
          </p:nvSpPr>
          <p:spPr>
            <a:xfrm>
              <a:off x="4582" y="2807"/>
              <a:ext cx="35" cy="67"/>
            </a:xfrm>
            <a:custGeom>
              <a:rect b="b" l="l" r="r" t="t"/>
              <a:pathLst>
                <a:path extrusionOk="0" h="60" w="33">
                  <a:moveTo>
                    <a:pt x="23" y="6"/>
                  </a:moveTo>
                  <a:lnTo>
                    <a:pt x="21" y="17"/>
                  </a:lnTo>
                  <a:lnTo>
                    <a:pt x="8" y="27"/>
                  </a:lnTo>
                  <a:lnTo>
                    <a:pt x="0" y="39"/>
                  </a:lnTo>
                  <a:lnTo>
                    <a:pt x="2" y="59"/>
                  </a:lnTo>
                  <a:lnTo>
                    <a:pt x="17" y="44"/>
                  </a:lnTo>
                  <a:lnTo>
                    <a:pt x="27" y="24"/>
                  </a:lnTo>
                  <a:lnTo>
                    <a:pt x="32" y="11"/>
                  </a:lnTo>
                  <a:lnTo>
                    <a:pt x="27" y="0"/>
                  </a:lnTo>
                  <a:lnTo>
                    <a:pt x="23" y="6"/>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8" name="Google Shape;398;p6"/>
            <p:cNvSpPr/>
            <p:nvPr/>
          </p:nvSpPr>
          <p:spPr>
            <a:xfrm>
              <a:off x="4604" y="2671"/>
              <a:ext cx="56" cy="88"/>
            </a:xfrm>
            <a:custGeom>
              <a:rect b="b" l="l" r="r" t="t"/>
              <a:pathLst>
                <a:path extrusionOk="0" h="78" w="51">
                  <a:moveTo>
                    <a:pt x="24" y="0"/>
                  </a:moveTo>
                  <a:lnTo>
                    <a:pt x="14" y="16"/>
                  </a:lnTo>
                  <a:lnTo>
                    <a:pt x="10" y="37"/>
                  </a:lnTo>
                  <a:lnTo>
                    <a:pt x="0" y="46"/>
                  </a:lnTo>
                  <a:lnTo>
                    <a:pt x="3" y="66"/>
                  </a:lnTo>
                  <a:lnTo>
                    <a:pt x="14" y="69"/>
                  </a:lnTo>
                  <a:lnTo>
                    <a:pt x="20" y="77"/>
                  </a:lnTo>
                  <a:lnTo>
                    <a:pt x="36" y="76"/>
                  </a:lnTo>
                  <a:lnTo>
                    <a:pt x="50" y="71"/>
                  </a:lnTo>
                  <a:lnTo>
                    <a:pt x="45" y="52"/>
                  </a:lnTo>
                  <a:lnTo>
                    <a:pt x="47" y="37"/>
                  </a:lnTo>
                  <a:lnTo>
                    <a:pt x="47" y="27"/>
                  </a:lnTo>
                  <a:lnTo>
                    <a:pt x="42" y="10"/>
                  </a:lnTo>
                  <a:lnTo>
                    <a:pt x="39" y="1"/>
                  </a:lnTo>
                  <a:lnTo>
                    <a:pt x="24" y="0"/>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9" name="Google Shape;399;p6"/>
            <p:cNvSpPr/>
            <p:nvPr/>
          </p:nvSpPr>
          <p:spPr>
            <a:xfrm>
              <a:off x="4679" y="2844"/>
              <a:ext cx="54" cy="73"/>
            </a:xfrm>
            <a:custGeom>
              <a:rect b="b" l="l" r="r" t="t"/>
              <a:pathLst>
                <a:path extrusionOk="0" h="66" w="48">
                  <a:moveTo>
                    <a:pt x="28" y="0"/>
                  </a:moveTo>
                  <a:lnTo>
                    <a:pt x="14" y="10"/>
                  </a:lnTo>
                  <a:lnTo>
                    <a:pt x="0" y="26"/>
                  </a:lnTo>
                  <a:lnTo>
                    <a:pt x="8" y="38"/>
                  </a:lnTo>
                  <a:lnTo>
                    <a:pt x="18" y="52"/>
                  </a:lnTo>
                  <a:lnTo>
                    <a:pt x="29" y="65"/>
                  </a:lnTo>
                  <a:lnTo>
                    <a:pt x="38" y="52"/>
                  </a:lnTo>
                  <a:lnTo>
                    <a:pt x="47" y="45"/>
                  </a:lnTo>
                  <a:lnTo>
                    <a:pt x="47" y="18"/>
                  </a:lnTo>
                  <a:lnTo>
                    <a:pt x="41" y="7"/>
                  </a:lnTo>
                  <a:lnTo>
                    <a:pt x="28" y="0"/>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0" name="Google Shape;400;p6"/>
            <p:cNvSpPr/>
            <p:nvPr/>
          </p:nvSpPr>
          <p:spPr>
            <a:xfrm>
              <a:off x="2546" y="2837"/>
              <a:ext cx="106" cy="104"/>
            </a:xfrm>
            <a:custGeom>
              <a:rect b="b" l="l" r="r" t="t"/>
              <a:pathLst>
                <a:path extrusionOk="0" h="93" w="94">
                  <a:moveTo>
                    <a:pt x="32" y="92"/>
                  </a:moveTo>
                  <a:lnTo>
                    <a:pt x="15" y="86"/>
                  </a:lnTo>
                  <a:lnTo>
                    <a:pt x="14" y="69"/>
                  </a:lnTo>
                  <a:lnTo>
                    <a:pt x="4" y="68"/>
                  </a:lnTo>
                  <a:lnTo>
                    <a:pt x="0" y="53"/>
                  </a:lnTo>
                  <a:lnTo>
                    <a:pt x="4" y="35"/>
                  </a:lnTo>
                  <a:lnTo>
                    <a:pt x="20" y="24"/>
                  </a:lnTo>
                  <a:lnTo>
                    <a:pt x="10" y="15"/>
                  </a:lnTo>
                  <a:lnTo>
                    <a:pt x="15" y="3"/>
                  </a:lnTo>
                  <a:lnTo>
                    <a:pt x="28" y="3"/>
                  </a:lnTo>
                  <a:lnTo>
                    <a:pt x="46" y="0"/>
                  </a:lnTo>
                  <a:lnTo>
                    <a:pt x="54" y="6"/>
                  </a:lnTo>
                  <a:lnTo>
                    <a:pt x="83" y="8"/>
                  </a:lnTo>
                  <a:lnTo>
                    <a:pt x="84" y="21"/>
                  </a:lnTo>
                  <a:lnTo>
                    <a:pt x="93" y="26"/>
                  </a:lnTo>
                  <a:lnTo>
                    <a:pt x="91" y="37"/>
                  </a:lnTo>
                  <a:lnTo>
                    <a:pt x="84" y="39"/>
                  </a:lnTo>
                  <a:lnTo>
                    <a:pt x="81" y="61"/>
                  </a:lnTo>
                  <a:lnTo>
                    <a:pt x="84" y="84"/>
                  </a:lnTo>
                  <a:lnTo>
                    <a:pt x="48" y="85"/>
                  </a:lnTo>
                  <a:lnTo>
                    <a:pt x="32" y="92"/>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1" name="Google Shape;401;p6"/>
            <p:cNvSpPr/>
            <p:nvPr/>
          </p:nvSpPr>
          <p:spPr>
            <a:xfrm>
              <a:off x="4034" y="1987"/>
              <a:ext cx="475" cy="237"/>
            </a:xfrm>
            <a:custGeom>
              <a:rect b="b" l="l" r="r" t="t"/>
              <a:pathLst>
                <a:path extrusionOk="0" h="212" w="424">
                  <a:moveTo>
                    <a:pt x="0" y="80"/>
                  </a:moveTo>
                  <a:lnTo>
                    <a:pt x="8" y="73"/>
                  </a:lnTo>
                  <a:lnTo>
                    <a:pt x="27" y="68"/>
                  </a:lnTo>
                  <a:lnTo>
                    <a:pt x="70" y="64"/>
                  </a:lnTo>
                  <a:lnTo>
                    <a:pt x="75" y="70"/>
                  </a:lnTo>
                  <a:lnTo>
                    <a:pt x="90" y="73"/>
                  </a:lnTo>
                  <a:lnTo>
                    <a:pt x="96" y="79"/>
                  </a:lnTo>
                  <a:lnTo>
                    <a:pt x="125" y="76"/>
                  </a:lnTo>
                  <a:lnTo>
                    <a:pt x="118" y="59"/>
                  </a:lnTo>
                  <a:lnTo>
                    <a:pt x="114" y="51"/>
                  </a:lnTo>
                  <a:lnTo>
                    <a:pt x="125" y="51"/>
                  </a:lnTo>
                  <a:lnTo>
                    <a:pt x="125" y="26"/>
                  </a:lnTo>
                  <a:lnTo>
                    <a:pt x="125" y="0"/>
                  </a:lnTo>
                  <a:lnTo>
                    <a:pt x="152" y="11"/>
                  </a:lnTo>
                  <a:lnTo>
                    <a:pt x="170" y="11"/>
                  </a:lnTo>
                  <a:lnTo>
                    <a:pt x="182" y="24"/>
                  </a:lnTo>
                  <a:lnTo>
                    <a:pt x="188" y="37"/>
                  </a:lnTo>
                  <a:lnTo>
                    <a:pt x="209" y="37"/>
                  </a:lnTo>
                  <a:lnTo>
                    <a:pt x="241" y="39"/>
                  </a:lnTo>
                  <a:lnTo>
                    <a:pt x="259" y="49"/>
                  </a:lnTo>
                  <a:lnTo>
                    <a:pt x="272" y="52"/>
                  </a:lnTo>
                  <a:lnTo>
                    <a:pt x="276" y="64"/>
                  </a:lnTo>
                  <a:lnTo>
                    <a:pt x="313" y="58"/>
                  </a:lnTo>
                  <a:lnTo>
                    <a:pt x="320" y="49"/>
                  </a:lnTo>
                  <a:lnTo>
                    <a:pt x="332" y="57"/>
                  </a:lnTo>
                  <a:lnTo>
                    <a:pt x="349" y="41"/>
                  </a:lnTo>
                  <a:lnTo>
                    <a:pt x="364" y="41"/>
                  </a:lnTo>
                  <a:lnTo>
                    <a:pt x="376" y="47"/>
                  </a:lnTo>
                  <a:lnTo>
                    <a:pt x="372" y="59"/>
                  </a:lnTo>
                  <a:lnTo>
                    <a:pt x="374" y="91"/>
                  </a:lnTo>
                  <a:lnTo>
                    <a:pt x="377" y="97"/>
                  </a:lnTo>
                  <a:lnTo>
                    <a:pt x="389" y="94"/>
                  </a:lnTo>
                  <a:lnTo>
                    <a:pt x="412" y="91"/>
                  </a:lnTo>
                  <a:lnTo>
                    <a:pt x="423" y="106"/>
                  </a:lnTo>
                  <a:lnTo>
                    <a:pt x="398" y="117"/>
                  </a:lnTo>
                  <a:lnTo>
                    <a:pt x="377" y="130"/>
                  </a:lnTo>
                  <a:lnTo>
                    <a:pt x="365" y="139"/>
                  </a:lnTo>
                  <a:lnTo>
                    <a:pt x="351" y="154"/>
                  </a:lnTo>
                  <a:lnTo>
                    <a:pt x="331" y="147"/>
                  </a:lnTo>
                  <a:lnTo>
                    <a:pt x="332" y="164"/>
                  </a:lnTo>
                  <a:lnTo>
                    <a:pt x="330" y="181"/>
                  </a:lnTo>
                  <a:lnTo>
                    <a:pt x="307" y="199"/>
                  </a:lnTo>
                  <a:lnTo>
                    <a:pt x="279" y="196"/>
                  </a:lnTo>
                  <a:lnTo>
                    <a:pt x="267" y="204"/>
                  </a:lnTo>
                  <a:lnTo>
                    <a:pt x="246" y="211"/>
                  </a:lnTo>
                  <a:lnTo>
                    <a:pt x="225" y="199"/>
                  </a:lnTo>
                  <a:lnTo>
                    <a:pt x="207" y="194"/>
                  </a:lnTo>
                  <a:lnTo>
                    <a:pt x="127" y="188"/>
                  </a:lnTo>
                  <a:lnTo>
                    <a:pt x="117" y="179"/>
                  </a:lnTo>
                  <a:lnTo>
                    <a:pt x="107" y="160"/>
                  </a:lnTo>
                  <a:lnTo>
                    <a:pt x="91" y="152"/>
                  </a:lnTo>
                  <a:lnTo>
                    <a:pt x="76" y="149"/>
                  </a:lnTo>
                  <a:lnTo>
                    <a:pt x="43" y="143"/>
                  </a:lnTo>
                  <a:lnTo>
                    <a:pt x="33" y="118"/>
                  </a:lnTo>
                  <a:lnTo>
                    <a:pt x="29" y="102"/>
                  </a:lnTo>
                  <a:lnTo>
                    <a:pt x="8" y="91"/>
                  </a:lnTo>
                  <a:lnTo>
                    <a:pt x="0" y="80"/>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2" name="Google Shape;402;p6"/>
            <p:cNvSpPr/>
            <p:nvPr/>
          </p:nvSpPr>
          <p:spPr>
            <a:xfrm>
              <a:off x="3967" y="2847"/>
              <a:ext cx="33" cy="67"/>
            </a:xfrm>
            <a:custGeom>
              <a:rect b="b" l="l" r="r" t="t"/>
              <a:pathLst>
                <a:path extrusionOk="0" h="60" w="29">
                  <a:moveTo>
                    <a:pt x="9" y="0"/>
                  </a:moveTo>
                  <a:lnTo>
                    <a:pt x="1" y="17"/>
                  </a:lnTo>
                  <a:lnTo>
                    <a:pt x="0" y="40"/>
                  </a:lnTo>
                  <a:lnTo>
                    <a:pt x="8" y="59"/>
                  </a:lnTo>
                  <a:lnTo>
                    <a:pt x="28" y="56"/>
                  </a:lnTo>
                  <a:lnTo>
                    <a:pt x="28" y="19"/>
                  </a:lnTo>
                  <a:lnTo>
                    <a:pt x="22" y="11"/>
                  </a:lnTo>
                  <a:lnTo>
                    <a:pt x="9" y="0"/>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3" name="Google Shape;403;p6"/>
            <p:cNvSpPr/>
            <p:nvPr/>
          </p:nvSpPr>
          <p:spPr>
            <a:xfrm>
              <a:off x="2598" y="2752"/>
              <a:ext cx="128" cy="95"/>
            </a:xfrm>
            <a:custGeom>
              <a:rect b="b" l="l" r="r" t="t"/>
              <a:pathLst>
                <a:path extrusionOk="0" h="84" w="114">
                  <a:moveTo>
                    <a:pt x="113" y="42"/>
                  </a:moveTo>
                  <a:lnTo>
                    <a:pt x="109" y="57"/>
                  </a:lnTo>
                  <a:lnTo>
                    <a:pt x="93" y="62"/>
                  </a:lnTo>
                  <a:lnTo>
                    <a:pt x="82" y="77"/>
                  </a:lnTo>
                  <a:lnTo>
                    <a:pt x="75" y="78"/>
                  </a:lnTo>
                  <a:lnTo>
                    <a:pt x="63" y="75"/>
                  </a:lnTo>
                  <a:lnTo>
                    <a:pt x="52" y="69"/>
                  </a:lnTo>
                  <a:lnTo>
                    <a:pt x="45" y="69"/>
                  </a:lnTo>
                  <a:lnTo>
                    <a:pt x="37" y="83"/>
                  </a:lnTo>
                  <a:lnTo>
                    <a:pt x="8" y="81"/>
                  </a:lnTo>
                  <a:lnTo>
                    <a:pt x="0" y="75"/>
                  </a:lnTo>
                  <a:lnTo>
                    <a:pt x="4" y="56"/>
                  </a:lnTo>
                  <a:lnTo>
                    <a:pt x="14" y="42"/>
                  </a:lnTo>
                  <a:lnTo>
                    <a:pt x="19" y="30"/>
                  </a:lnTo>
                  <a:lnTo>
                    <a:pt x="23" y="23"/>
                  </a:lnTo>
                  <a:lnTo>
                    <a:pt x="41" y="17"/>
                  </a:lnTo>
                  <a:lnTo>
                    <a:pt x="49" y="9"/>
                  </a:lnTo>
                  <a:lnTo>
                    <a:pt x="57" y="0"/>
                  </a:lnTo>
                  <a:lnTo>
                    <a:pt x="81" y="1"/>
                  </a:lnTo>
                  <a:lnTo>
                    <a:pt x="85" y="9"/>
                  </a:lnTo>
                  <a:lnTo>
                    <a:pt x="94" y="14"/>
                  </a:lnTo>
                  <a:lnTo>
                    <a:pt x="95" y="30"/>
                  </a:lnTo>
                  <a:lnTo>
                    <a:pt x="105" y="30"/>
                  </a:lnTo>
                  <a:lnTo>
                    <a:pt x="113" y="42"/>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4" name="Google Shape;404;p6"/>
            <p:cNvSpPr/>
            <p:nvPr/>
          </p:nvSpPr>
          <p:spPr>
            <a:xfrm>
              <a:off x="2443" y="2793"/>
              <a:ext cx="126" cy="104"/>
            </a:xfrm>
            <a:custGeom>
              <a:rect b="b" l="l" r="r" t="t"/>
              <a:pathLst>
                <a:path extrusionOk="0" h="93" w="113">
                  <a:moveTo>
                    <a:pt x="0" y="15"/>
                  </a:moveTo>
                  <a:lnTo>
                    <a:pt x="8" y="6"/>
                  </a:lnTo>
                  <a:lnTo>
                    <a:pt x="25" y="0"/>
                  </a:lnTo>
                  <a:lnTo>
                    <a:pt x="45" y="3"/>
                  </a:lnTo>
                  <a:lnTo>
                    <a:pt x="61" y="3"/>
                  </a:lnTo>
                  <a:lnTo>
                    <a:pt x="76" y="8"/>
                  </a:lnTo>
                  <a:lnTo>
                    <a:pt x="92" y="11"/>
                  </a:lnTo>
                  <a:lnTo>
                    <a:pt x="103" y="23"/>
                  </a:lnTo>
                  <a:lnTo>
                    <a:pt x="107" y="42"/>
                  </a:lnTo>
                  <a:lnTo>
                    <a:pt x="102" y="54"/>
                  </a:lnTo>
                  <a:lnTo>
                    <a:pt x="112" y="62"/>
                  </a:lnTo>
                  <a:lnTo>
                    <a:pt x="96" y="74"/>
                  </a:lnTo>
                  <a:lnTo>
                    <a:pt x="92" y="92"/>
                  </a:lnTo>
                  <a:lnTo>
                    <a:pt x="81" y="89"/>
                  </a:lnTo>
                  <a:lnTo>
                    <a:pt x="72" y="72"/>
                  </a:lnTo>
                  <a:lnTo>
                    <a:pt x="68" y="55"/>
                  </a:lnTo>
                  <a:lnTo>
                    <a:pt x="52" y="46"/>
                  </a:lnTo>
                  <a:lnTo>
                    <a:pt x="40" y="52"/>
                  </a:lnTo>
                  <a:lnTo>
                    <a:pt x="25" y="56"/>
                  </a:lnTo>
                  <a:lnTo>
                    <a:pt x="7" y="37"/>
                  </a:lnTo>
                  <a:lnTo>
                    <a:pt x="0" y="15"/>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5" name="Google Shape;405;p6"/>
            <p:cNvSpPr/>
            <p:nvPr/>
          </p:nvSpPr>
          <p:spPr>
            <a:xfrm>
              <a:off x="2638" y="2829"/>
              <a:ext cx="59" cy="107"/>
            </a:xfrm>
            <a:custGeom>
              <a:rect b="b" l="l" r="r" t="t"/>
              <a:pathLst>
                <a:path extrusionOk="0" h="95" w="53">
                  <a:moveTo>
                    <a:pt x="2" y="91"/>
                  </a:moveTo>
                  <a:lnTo>
                    <a:pt x="0" y="68"/>
                  </a:lnTo>
                  <a:lnTo>
                    <a:pt x="2" y="45"/>
                  </a:lnTo>
                  <a:lnTo>
                    <a:pt x="10" y="44"/>
                  </a:lnTo>
                  <a:lnTo>
                    <a:pt x="12" y="32"/>
                  </a:lnTo>
                  <a:lnTo>
                    <a:pt x="2" y="27"/>
                  </a:lnTo>
                  <a:lnTo>
                    <a:pt x="2" y="14"/>
                  </a:lnTo>
                  <a:lnTo>
                    <a:pt x="9" y="0"/>
                  </a:lnTo>
                  <a:lnTo>
                    <a:pt x="17" y="0"/>
                  </a:lnTo>
                  <a:lnTo>
                    <a:pt x="27" y="6"/>
                  </a:lnTo>
                  <a:lnTo>
                    <a:pt x="39" y="9"/>
                  </a:lnTo>
                  <a:lnTo>
                    <a:pt x="40" y="23"/>
                  </a:lnTo>
                  <a:lnTo>
                    <a:pt x="46" y="26"/>
                  </a:lnTo>
                  <a:lnTo>
                    <a:pt x="45" y="39"/>
                  </a:lnTo>
                  <a:lnTo>
                    <a:pt x="48" y="60"/>
                  </a:lnTo>
                  <a:lnTo>
                    <a:pt x="52" y="79"/>
                  </a:lnTo>
                  <a:lnTo>
                    <a:pt x="46" y="86"/>
                  </a:lnTo>
                  <a:lnTo>
                    <a:pt x="35" y="86"/>
                  </a:lnTo>
                  <a:lnTo>
                    <a:pt x="29" y="93"/>
                  </a:lnTo>
                  <a:lnTo>
                    <a:pt x="18" y="94"/>
                  </a:lnTo>
                  <a:lnTo>
                    <a:pt x="2" y="91"/>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6" name="Google Shape;406;p6"/>
            <p:cNvSpPr/>
            <p:nvPr/>
          </p:nvSpPr>
          <p:spPr>
            <a:xfrm>
              <a:off x="3162" y="3048"/>
              <a:ext cx="177" cy="196"/>
            </a:xfrm>
            <a:custGeom>
              <a:rect b="b" l="l" r="r" t="t"/>
              <a:pathLst>
                <a:path extrusionOk="0" h="175" w="157">
                  <a:moveTo>
                    <a:pt x="156" y="154"/>
                  </a:moveTo>
                  <a:lnTo>
                    <a:pt x="139" y="158"/>
                  </a:lnTo>
                  <a:lnTo>
                    <a:pt x="136" y="165"/>
                  </a:lnTo>
                  <a:lnTo>
                    <a:pt x="119" y="165"/>
                  </a:lnTo>
                  <a:lnTo>
                    <a:pt x="116" y="174"/>
                  </a:lnTo>
                  <a:lnTo>
                    <a:pt x="86" y="171"/>
                  </a:lnTo>
                  <a:lnTo>
                    <a:pt x="84" y="163"/>
                  </a:lnTo>
                  <a:lnTo>
                    <a:pt x="71" y="154"/>
                  </a:lnTo>
                  <a:lnTo>
                    <a:pt x="60" y="146"/>
                  </a:lnTo>
                  <a:lnTo>
                    <a:pt x="53" y="143"/>
                  </a:lnTo>
                  <a:lnTo>
                    <a:pt x="44" y="129"/>
                  </a:lnTo>
                  <a:lnTo>
                    <a:pt x="31" y="122"/>
                  </a:lnTo>
                  <a:lnTo>
                    <a:pt x="21" y="112"/>
                  </a:lnTo>
                  <a:lnTo>
                    <a:pt x="19" y="104"/>
                  </a:lnTo>
                  <a:lnTo>
                    <a:pt x="8" y="105"/>
                  </a:lnTo>
                  <a:lnTo>
                    <a:pt x="9" y="97"/>
                  </a:lnTo>
                  <a:lnTo>
                    <a:pt x="8" y="87"/>
                  </a:lnTo>
                  <a:lnTo>
                    <a:pt x="4" y="78"/>
                  </a:lnTo>
                  <a:lnTo>
                    <a:pt x="3" y="70"/>
                  </a:lnTo>
                  <a:lnTo>
                    <a:pt x="4" y="57"/>
                  </a:lnTo>
                  <a:lnTo>
                    <a:pt x="0" y="46"/>
                  </a:lnTo>
                  <a:lnTo>
                    <a:pt x="8" y="45"/>
                  </a:lnTo>
                  <a:lnTo>
                    <a:pt x="19" y="43"/>
                  </a:lnTo>
                  <a:lnTo>
                    <a:pt x="18" y="26"/>
                  </a:lnTo>
                  <a:lnTo>
                    <a:pt x="14" y="19"/>
                  </a:lnTo>
                  <a:lnTo>
                    <a:pt x="11" y="4"/>
                  </a:lnTo>
                  <a:lnTo>
                    <a:pt x="18" y="0"/>
                  </a:lnTo>
                  <a:lnTo>
                    <a:pt x="33" y="1"/>
                  </a:lnTo>
                  <a:lnTo>
                    <a:pt x="63" y="0"/>
                  </a:lnTo>
                  <a:lnTo>
                    <a:pt x="74" y="0"/>
                  </a:lnTo>
                  <a:lnTo>
                    <a:pt x="103" y="24"/>
                  </a:lnTo>
                  <a:lnTo>
                    <a:pt x="118" y="28"/>
                  </a:lnTo>
                  <a:lnTo>
                    <a:pt x="119" y="41"/>
                  </a:lnTo>
                  <a:lnTo>
                    <a:pt x="141" y="52"/>
                  </a:lnTo>
                  <a:lnTo>
                    <a:pt x="142" y="60"/>
                  </a:lnTo>
                  <a:lnTo>
                    <a:pt x="142" y="71"/>
                  </a:lnTo>
                  <a:lnTo>
                    <a:pt x="137" y="77"/>
                  </a:lnTo>
                  <a:lnTo>
                    <a:pt x="135" y="88"/>
                  </a:lnTo>
                  <a:lnTo>
                    <a:pt x="143" y="90"/>
                  </a:lnTo>
                  <a:lnTo>
                    <a:pt x="142" y="106"/>
                  </a:lnTo>
                  <a:lnTo>
                    <a:pt x="145" y="122"/>
                  </a:lnTo>
                  <a:lnTo>
                    <a:pt x="146" y="140"/>
                  </a:lnTo>
                  <a:lnTo>
                    <a:pt x="152" y="146"/>
                  </a:lnTo>
                  <a:lnTo>
                    <a:pt x="156" y="154"/>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7" name="Google Shape;407;p6"/>
            <p:cNvSpPr/>
            <p:nvPr/>
          </p:nvSpPr>
          <p:spPr>
            <a:xfrm>
              <a:off x="3162" y="2954"/>
              <a:ext cx="80" cy="100"/>
            </a:xfrm>
            <a:custGeom>
              <a:rect b="b" l="l" r="r" t="t"/>
              <a:pathLst>
                <a:path extrusionOk="0" h="89" w="71">
                  <a:moveTo>
                    <a:pt x="61" y="0"/>
                  </a:moveTo>
                  <a:lnTo>
                    <a:pt x="70" y="14"/>
                  </a:lnTo>
                  <a:lnTo>
                    <a:pt x="70" y="41"/>
                  </a:lnTo>
                  <a:lnTo>
                    <a:pt x="61" y="58"/>
                  </a:lnTo>
                  <a:lnTo>
                    <a:pt x="59" y="74"/>
                  </a:lnTo>
                  <a:lnTo>
                    <a:pt x="63" y="84"/>
                  </a:lnTo>
                  <a:lnTo>
                    <a:pt x="33" y="85"/>
                  </a:lnTo>
                  <a:lnTo>
                    <a:pt x="18" y="84"/>
                  </a:lnTo>
                  <a:lnTo>
                    <a:pt x="11" y="88"/>
                  </a:lnTo>
                  <a:lnTo>
                    <a:pt x="0" y="84"/>
                  </a:lnTo>
                  <a:lnTo>
                    <a:pt x="4" y="49"/>
                  </a:lnTo>
                  <a:lnTo>
                    <a:pt x="19" y="43"/>
                  </a:lnTo>
                  <a:lnTo>
                    <a:pt x="27" y="39"/>
                  </a:lnTo>
                  <a:lnTo>
                    <a:pt x="28" y="30"/>
                  </a:lnTo>
                  <a:lnTo>
                    <a:pt x="19" y="30"/>
                  </a:lnTo>
                  <a:lnTo>
                    <a:pt x="19" y="23"/>
                  </a:lnTo>
                  <a:lnTo>
                    <a:pt x="15" y="4"/>
                  </a:lnTo>
                  <a:lnTo>
                    <a:pt x="31" y="4"/>
                  </a:lnTo>
                  <a:lnTo>
                    <a:pt x="44" y="5"/>
                  </a:lnTo>
                  <a:lnTo>
                    <a:pt x="61" y="0"/>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8" name="Google Shape;408;p6"/>
            <p:cNvSpPr/>
            <p:nvPr/>
          </p:nvSpPr>
          <p:spPr>
            <a:xfrm>
              <a:off x="3367" y="2671"/>
              <a:ext cx="165" cy="124"/>
            </a:xfrm>
            <a:custGeom>
              <a:rect b="b" l="l" r="r" t="t"/>
              <a:pathLst>
                <a:path extrusionOk="0" h="110" w="147">
                  <a:moveTo>
                    <a:pt x="51" y="59"/>
                  </a:moveTo>
                  <a:lnTo>
                    <a:pt x="51" y="46"/>
                  </a:lnTo>
                  <a:lnTo>
                    <a:pt x="51" y="36"/>
                  </a:lnTo>
                  <a:lnTo>
                    <a:pt x="45" y="34"/>
                  </a:lnTo>
                  <a:lnTo>
                    <a:pt x="28" y="33"/>
                  </a:lnTo>
                  <a:lnTo>
                    <a:pt x="11" y="34"/>
                  </a:lnTo>
                  <a:lnTo>
                    <a:pt x="0" y="41"/>
                  </a:lnTo>
                  <a:lnTo>
                    <a:pt x="2" y="74"/>
                  </a:lnTo>
                  <a:lnTo>
                    <a:pt x="2" y="91"/>
                  </a:lnTo>
                  <a:lnTo>
                    <a:pt x="8" y="101"/>
                  </a:lnTo>
                  <a:lnTo>
                    <a:pt x="23" y="109"/>
                  </a:lnTo>
                  <a:lnTo>
                    <a:pt x="34" y="98"/>
                  </a:lnTo>
                  <a:lnTo>
                    <a:pt x="48" y="84"/>
                  </a:lnTo>
                  <a:lnTo>
                    <a:pt x="53" y="79"/>
                  </a:lnTo>
                  <a:lnTo>
                    <a:pt x="91" y="78"/>
                  </a:lnTo>
                  <a:lnTo>
                    <a:pt x="102" y="68"/>
                  </a:lnTo>
                  <a:lnTo>
                    <a:pt x="134" y="62"/>
                  </a:lnTo>
                  <a:lnTo>
                    <a:pt x="134" y="51"/>
                  </a:lnTo>
                  <a:lnTo>
                    <a:pt x="146" y="41"/>
                  </a:lnTo>
                  <a:lnTo>
                    <a:pt x="137" y="19"/>
                  </a:lnTo>
                  <a:lnTo>
                    <a:pt x="131" y="0"/>
                  </a:lnTo>
                  <a:lnTo>
                    <a:pt x="87" y="8"/>
                  </a:lnTo>
                  <a:lnTo>
                    <a:pt x="76" y="23"/>
                  </a:lnTo>
                  <a:lnTo>
                    <a:pt x="70" y="44"/>
                  </a:lnTo>
                  <a:lnTo>
                    <a:pt x="51" y="59"/>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9" name="Google Shape;409;p6"/>
            <p:cNvSpPr/>
            <p:nvPr/>
          </p:nvSpPr>
          <p:spPr>
            <a:xfrm>
              <a:off x="2897" y="2604"/>
              <a:ext cx="175" cy="291"/>
            </a:xfrm>
            <a:custGeom>
              <a:rect b="b" l="l" r="r" t="t"/>
              <a:pathLst>
                <a:path extrusionOk="0" h="260" w="155">
                  <a:moveTo>
                    <a:pt x="24" y="0"/>
                  </a:moveTo>
                  <a:lnTo>
                    <a:pt x="26" y="8"/>
                  </a:lnTo>
                  <a:lnTo>
                    <a:pt x="29" y="14"/>
                  </a:lnTo>
                  <a:lnTo>
                    <a:pt x="36" y="30"/>
                  </a:lnTo>
                  <a:lnTo>
                    <a:pt x="30" y="108"/>
                  </a:lnTo>
                  <a:lnTo>
                    <a:pt x="20" y="112"/>
                  </a:lnTo>
                  <a:lnTo>
                    <a:pt x="15" y="121"/>
                  </a:lnTo>
                  <a:lnTo>
                    <a:pt x="5" y="127"/>
                  </a:lnTo>
                  <a:lnTo>
                    <a:pt x="0" y="135"/>
                  </a:lnTo>
                  <a:lnTo>
                    <a:pt x="0" y="149"/>
                  </a:lnTo>
                  <a:lnTo>
                    <a:pt x="6" y="148"/>
                  </a:lnTo>
                  <a:lnTo>
                    <a:pt x="8" y="158"/>
                  </a:lnTo>
                  <a:lnTo>
                    <a:pt x="13" y="166"/>
                  </a:lnTo>
                  <a:lnTo>
                    <a:pt x="19" y="180"/>
                  </a:lnTo>
                  <a:lnTo>
                    <a:pt x="19" y="188"/>
                  </a:lnTo>
                  <a:lnTo>
                    <a:pt x="14" y="191"/>
                  </a:lnTo>
                  <a:lnTo>
                    <a:pt x="17" y="194"/>
                  </a:lnTo>
                  <a:lnTo>
                    <a:pt x="19" y="202"/>
                  </a:lnTo>
                  <a:lnTo>
                    <a:pt x="25" y="210"/>
                  </a:lnTo>
                  <a:lnTo>
                    <a:pt x="24" y="218"/>
                  </a:lnTo>
                  <a:lnTo>
                    <a:pt x="17" y="221"/>
                  </a:lnTo>
                  <a:lnTo>
                    <a:pt x="18" y="229"/>
                  </a:lnTo>
                  <a:lnTo>
                    <a:pt x="29" y="243"/>
                  </a:lnTo>
                  <a:lnTo>
                    <a:pt x="36" y="259"/>
                  </a:lnTo>
                  <a:lnTo>
                    <a:pt x="45" y="254"/>
                  </a:lnTo>
                  <a:lnTo>
                    <a:pt x="58" y="256"/>
                  </a:lnTo>
                  <a:lnTo>
                    <a:pt x="63" y="246"/>
                  </a:lnTo>
                  <a:lnTo>
                    <a:pt x="79" y="245"/>
                  </a:lnTo>
                  <a:lnTo>
                    <a:pt x="85" y="235"/>
                  </a:lnTo>
                  <a:lnTo>
                    <a:pt x="99" y="232"/>
                  </a:lnTo>
                  <a:lnTo>
                    <a:pt x="104" y="221"/>
                  </a:lnTo>
                  <a:lnTo>
                    <a:pt x="113" y="218"/>
                  </a:lnTo>
                  <a:lnTo>
                    <a:pt x="119" y="206"/>
                  </a:lnTo>
                  <a:lnTo>
                    <a:pt x="129" y="196"/>
                  </a:lnTo>
                  <a:lnTo>
                    <a:pt x="136" y="194"/>
                  </a:lnTo>
                  <a:lnTo>
                    <a:pt x="139" y="189"/>
                  </a:lnTo>
                  <a:lnTo>
                    <a:pt x="139" y="182"/>
                  </a:lnTo>
                  <a:lnTo>
                    <a:pt x="133" y="179"/>
                  </a:lnTo>
                  <a:lnTo>
                    <a:pt x="129" y="168"/>
                  </a:lnTo>
                  <a:lnTo>
                    <a:pt x="118" y="163"/>
                  </a:lnTo>
                  <a:lnTo>
                    <a:pt x="120" y="154"/>
                  </a:lnTo>
                  <a:lnTo>
                    <a:pt x="131" y="153"/>
                  </a:lnTo>
                  <a:lnTo>
                    <a:pt x="135" y="139"/>
                  </a:lnTo>
                  <a:lnTo>
                    <a:pt x="144" y="123"/>
                  </a:lnTo>
                  <a:lnTo>
                    <a:pt x="152" y="119"/>
                  </a:lnTo>
                  <a:lnTo>
                    <a:pt x="154" y="77"/>
                  </a:lnTo>
                  <a:lnTo>
                    <a:pt x="145" y="75"/>
                  </a:lnTo>
                  <a:lnTo>
                    <a:pt x="120" y="57"/>
                  </a:lnTo>
                  <a:lnTo>
                    <a:pt x="111" y="52"/>
                  </a:lnTo>
                  <a:lnTo>
                    <a:pt x="89" y="41"/>
                  </a:lnTo>
                  <a:lnTo>
                    <a:pt x="81" y="28"/>
                  </a:lnTo>
                  <a:lnTo>
                    <a:pt x="57" y="24"/>
                  </a:lnTo>
                  <a:lnTo>
                    <a:pt x="52" y="12"/>
                  </a:lnTo>
                  <a:lnTo>
                    <a:pt x="38" y="7"/>
                  </a:lnTo>
                  <a:lnTo>
                    <a:pt x="38" y="2"/>
                  </a:lnTo>
                  <a:lnTo>
                    <a:pt x="24" y="0"/>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0" name="Google Shape;410;p6"/>
            <p:cNvSpPr/>
            <p:nvPr/>
          </p:nvSpPr>
          <p:spPr>
            <a:xfrm>
              <a:off x="2690" y="2589"/>
              <a:ext cx="247" cy="211"/>
            </a:xfrm>
            <a:custGeom>
              <a:rect b="b" l="l" r="r" t="t"/>
              <a:pathLst>
                <a:path extrusionOk="0" h="188" w="221">
                  <a:moveTo>
                    <a:pt x="50" y="186"/>
                  </a:moveTo>
                  <a:lnTo>
                    <a:pt x="55" y="179"/>
                  </a:lnTo>
                  <a:lnTo>
                    <a:pt x="60" y="168"/>
                  </a:lnTo>
                  <a:lnTo>
                    <a:pt x="73" y="164"/>
                  </a:lnTo>
                  <a:lnTo>
                    <a:pt x="84" y="166"/>
                  </a:lnTo>
                  <a:lnTo>
                    <a:pt x="91" y="176"/>
                  </a:lnTo>
                  <a:lnTo>
                    <a:pt x="92" y="169"/>
                  </a:lnTo>
                  <a:lnTo>
                    <a:pt x="109" y="168"/>
                  </a:lnTo>
                  <a:lnTo>
                    <a:pt x="120" y="167"/>
                  </a:lnTo>
                  <a:lnTo>
                    <a:pt x="128" y="175"/>
                  </a:lnTo>
                  <a:lnTo>
                    <a:pt x="140" y="176"/>
                  </a:lnTo>
                  <a:lnTo>
                    <a:pt x="142" y="168"/>
                  </a:lnTo>
                  <a:lnTo>
                    <a:pt x="160" y="168"/>
                  </a:lnTo>
                  <a:lnTo>
                    <a:pt x="168" y="176"/>
                  </a:lnTo>
                  <a:lnTo>
                    <a:pt x="175" y="168"/>
                  </a:lnTo>
                  <a:lnTo>
                    <a:pt x="185" y="162"/>
                  </a:lnTo>
                  <a:lnTo>
                    <a:pt x="185" y="148"/>
                  </a:lnTo>
                  <a:lnTo>
                    <a:pt x="190" y="140"/>
                  </a:lnTo>
                  <a:lnTo>
                    <a:pt x="200" y="134"/>
                  </a:lnTo>
                  <a:lnTo>
                    <a:pt x="205" y="125"/>
                  </a:lnTo>
                  <a:lnTo>
                    <a:pt x="215" y="122"/>
                  </a:lnTo>
                  <a:lnTo>
                    <a:pt x="220" y="43"/>
                  </a:lnTo>
                  <a:lnTo>
                    <a:pt x="213" y="27"/>
                  </a:lnTo>
                  <a:lnTo>
                    <a:pt x="211" y="21"/>
                  </a:lnTo>
                  <a:lnTo>
                    <a:pt x="208" y="13"/>
                  </a:lnTo>
                  <a:lnTo>
                    <a:pt x="200" y="9"/>
                  </a:lnTo>
                  <a:lnTo>
                    <a:pt x="182" y="8"/>
                  </a:lnTo>
                  <a:lnTo>
                    <a:pt x="181" y="0"/>
                  </a:lnTo>
                  <a:lnTo>
                    <a:pt x="162" y="0"/>
                  </a:lnTo>
                  <a:lnTo>
                    <a:pt x="157" y="7"/>
                  </a:lnTo>
                  <a:lnTo>
                    <a:pt x="143" y="13"/>
                  </a:lnTo>
                  <a:lnTo>
                    <a:pt x="131" y="23"/>
                  </a:lnTo>
                  <a:lnTo>
                    <a:pt x="124" y="33"/>
                  </a:lnTo>
                  <a:lnTo>
                    <a:pt x="102" y="41"/>
                  </a:lnTo>
                  <a:lnTo>
                    <a:pt x="99" y="50"/>
                  </a:lnTo>
                  <a:lnTo>
                    <a:pt x="91" y="55"/>
                  </a:lnTo>
                  <a:lnTo>
                    <a:pt x="81" y="66"/>
                  </a:lnTo>
                  <a:lnTo>
                    <a:pt x="57" y="68"/>
                  </a:lnTo>
                  <a:lnTo>
                    <a:pt x="55" y="76"/>
                  </a:lnTo>
                  <a:lnTo>
                    <a:pt x="58" y="123"/>
                  </a:lnTo>
                  <a:lnTo>
                    <a:pt x="48" y="125"/>
                  </a:lnTo>
                  <a:lnTo>
                    <a:pt x="48" y="133"/>
                  </a:lnTo>
                  <a:lnTo>
                    <a:pt x="11" y="139"/>
                  </a:lnTo>
                  <a:lnTo>
                    <a:pt x="0" y="146"/>
                  </a:lnTo>
                  <a:lnTo>
                    <a:pt x="4" y="155"/>
                  </a:lnTo>
                  <a:lnTo>
                    <a:pt x="13" y="160"/>
                  </a:lnTo>
                  <a:lnTo>
                    <a:pt x="14" y="175"/>
                  </a:lnTo>
                  <a:lnTo>
                    <a:pt x="24" y="176"/>
                  </a:lnTo>
                  <a:lnTo>
                    <a:pt x="32" y="187"/>
                  </a:lnTo>
                  <a:lnTo>
                    <a:pt x="45" y="186"/>
                  </a:lnTo>
                  <a:lnTo>
                    <a:pt x="50" y="186"/>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1" name="Google Shape;411;p6"/>
            <p:cNvSpPr/>
            <p:nvPr/>
          </p:nvSpPr>
          <p:spPr>
            <a:xfrm>
              <a:off x="3231" y="2398"/>
              <a:ext cx="67" cy="83"/>
            </a:xfrm>
            <a:custGeom>
              <a:rect b="b" l="l" r="r" t="t"/>
              <a:pathLst>
                <a:path extrusionOk="0" h="73" w="60">
                  <a:moveTo>
                    <a:pt x="18" y="72"/>
                  </a:moveTo>
                  <a:lnTo>
                    <a:pt x="31" y="59"/>
                  </a:lnTo>
                  <a:lnTo>
                    <a:pt x="44" y="49"/>
                  </a:lnTo>
                  <a:lnTo>
                    <a:pt x="44" y="29"/>
                  </a:lnTo>
                  <a:lnTo>
                    <a:pt x="59" y="15"/>
                  </a:lnTo>
                  <a:lnTo>
                    <a:pt x="50" y="0"/>
                  </a:lnTo>
                  <a:lnTo>
                    <a:pt x="32" y="14"/>
                  </a:lnTo>
                  <a:lnTo>
                    <a:pt x="13" y="12"/>
                  </a:lnTo>
                  <a:lnTo>
                    <a:pt x="3" y="3"/>
                  </a:lnTo>
                  <a:lnTo>
                    <a:pt x="3" y="36"/>
                  </a:lnTo>
                  <a:lnTo>
                    <a:pt x="0" y="54"/>
                  </a:lnTo>
                  <a:lnTo>
                    <a:pt x="0" y="72"/>
                  </a:lnTo>
                  <a:lnTo>
                    <a:pt x="18" y="72"/>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2" name="Google Shape;412;p6"/>
            <p:cNvSpPr/>
            <p:nvPr/>
          </p:nvSpPr>
          <p:spPr>
            <a:xfrm>
              <a:off x="3232" y="2321"/>
              <a:ext cx="98" cy="94"/>
            </a:xfrm>
            <a:custGeom>
              <a:rect b="b" l="l" r="r" t="t"/>
              <a:pathLst>
                <a:path extrusionOk="0" h="82" w="87">
                  <a:moveTo>
                    <a:pt x="0" y="70"/>
                  </a:moveTo>
                  <a:lnTo>
                    <a:pt x="10" y="79"/>
                  </a:lnTo>
                  <a:lnTo>
                    <a:pt x="30" y="81"/>
                  </a:lnTo>
                  <a:lnTo>
                    <a:pt x="48" y="68"/>
                  </a:lnTo>
                  <a:lnTo>
                    <a:pt x="64" y="59"/>
                  </a:lnTo>
                  <a:lnTo>
                    <a:pt x="83" y="48"/>
                  </a:lnTo>
                  <a:lnTo>
                    <a:pt x="85" y="34"/>
                  </a:lnTo>
                  <a:lnTo>
                    <a:pt x="86" y="15"/>
                  </a:lnTo>
                  <a:lnTo>
                    <a:pt x="81" y="0"/>
                  </a:lnTo>
                  <a:lnTo>
                    <a:pt x="61" y="4"/>
                  </a:lnTo>
                  <a:lnTo>
                    <a:pt x="45" y="4"/>
                  </a:lnTo>
                  <a:lnTo>
                    <a:pt x="22" y="6"/>
                  </a:lnTo>
                  <a:lnTo>
                    <a:pt x="9" y="9"/>
                  </a:lnTo>
                  <a:lnTo>
                    <a:pt x="5" y="23"/>
                  </a:lnTo>
                  <a:lnTo>
                    <a:pt x="9" y="38"/>
                  </a:lnTo>
                  <a:lnTo>
                    <a:pt x="22" y="48"/>
                  </a:lnTo>
                  <a:lnTo>
                    <a:pt x="15" y="63"/>
                  </a:lnTo>
                  <a:lnTo>
                    <a:pt x="0" y="70"/>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3" name="Google Shape;413;p6"/>
            <p:cNvSpPr/>
            <p:nvPr/>
          </p:nvSpPr>
          <p:spPr>
            <a:xfrm>
              <a:off x="3635" y="2294"/>
              <a:ext cx="215" cy="193"/>
            </a:xfrm>
            <a:custGeom>
              <a:rect b="b" l="l" r="r" t="t"/>
              <a:pathLst>
                <a:path extrusionOk="0" h="173" w="192">
                  <a:moveTo>
                    <a:pt x="191" y="29"/>
                  </a:moveTo>
                  <a:lnTo>
                    <a:pt x="160" y="27"/>
                  </a:lnTo>
                  <a:lnTo>
                    <a:pt x="145" y="20"/>
                  </a:lnTo>
                  <a:lnTo>
                    <a:pt x="138" y="2"/>
                  </a:lnTo>
                  <a:lnTo>
                    <a:pt x="130" y="0"/>
                  </a:lnTo>
                  <a:lnTo>
                    <a:pt x="124" y="13"/>
                  </a:lnTo>
                  <a:lnTo>
                    <a:pt x="102" y="18"/>
                  </a:lnTo>
                  <a:lnTo>
                    <a:pt x="93" y="23"/>
                  </a:lnTo>
                  <a:lnTo>
                    <a:pt x="81" y="18"/>
                  </a:lnTo>
                  <a:lnTo>
                    <a:pt x="62" y="17"/>
                  </a:lnTo>
                  <a:lnTo>
                    <a:pt x="54" y="23"/>
                  </a:lnTo>
                  <a:lnTo>
                    <a:pt x="43" y="25"/>
                  </a:lnTo>
                  <a:lnTo>
                    <a:pt x="40" y="32"/>
                  </a:lnTo>
                  <a:lnTo>
                    <a:pt x="30" y="38"/>
                  </a:lnTo>
                  <a:lnTo>
                    <a:pt x="28" y="51"/>
                  </a:lnTo>
                  <a:lnTo>
                    <a:pt x="13" y="54"/>
                  </a:lnTo>
                  <a:lnTo>
                    <a:pt x="0" y="66"/>
                  </a:lnTo>
                  <a:lnTo>
                    <a:pt x="3" y="88"/>
                  </a:lnTo>
                  <a:lnTo>
                    <a:pt x="0" y="123"/>
                  </a:lnTo>
                  <a:lnTo>
                    <a:pt x="17" y="123"/>
                  </a:lnTo>
                  <a:lnTo>
                    <a:pt x="22" y="140"/>
                  </a:lnTo>
                  <a:lnTo>
                    <a:pt x="14" y="151"/>
                  </a:lnTo>
                  <a:lnTo>
                    <a:pt x="14" y="165"/>
                  </a:lnTo>
                  <a:lnTo>
                    <a:pt x="30" y="172"/>
                  </a:lnTo>
                  <a:lnTo>
                    <a:pt x="36" y="160"/>
                  </a:lnTo>
                  <a:lnTo>
                    <a:pt x="77" y="156"/>
                  </a:lnTo>
                  <a:lnTo>
                    <a:pt x="83" y="140"/>
                  </a:lnTo>
                  <a:lnTo>
                    <a:pt x="95" y="132"/>
                  </a:lnTo>
                  <a:lnTo>
                    <a:pt x="111" y="122"/>
                  </a:lnTo>
                  <a:lnTo>
                    <a:pt x="124" y="121"/>
                  </a:lnTo>
                  <a:lnTo>
                    <a:pt x="127" y="103"/>
                  </a:lnTo>
                  <a:lnTo>
                    <a:pt x="138" y="97"/>
                  </a:lnTo>
                  <a:lnTo>
                    <a:pt x="143" y="82"/>
                  </a:lnTo>
                  <a:lnTo>
                    <a:pt x="149" y="64"/>
                  </a:lnTo>
                  <a:lnTo>
                    <a:pt x="153" y="48"/>
                  </a:lnTo>
                  <a:lnTo>
                    <a:pt x="166" y="43"/>
                  </a:lnTo>
                  <a:lnTo>
                    <a:pt x="176" y="45"/>
                  </a:lnTo>
                  <a:lnTo>
                    <a:pt x="188" y="52"/>
                  </a:lnTo>
                  <a:lnTo>
                    <a:pt x="191" y="29"/>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4" name="Google Shape;414;p6"/>
            <p:cNvSpPr/>
            <p:nvPr/>
          </p:nvSpPr>
          <p:spPr>
            <a:xfrm>
              <a:off x="3503" y="2223"/>
              <a:ext cx="206" cy="146"/>
            </a:xfrm>
            <a:custGeom>
              <a:rect b="b" l="l" r="r" t="t"/>
              <a:pathLst>
                <a:path extrusionOk="0" h="131" w="184">
                  <a:moveTo>
                    <a:pt x="181" y="82"/>
                  </a:moveTo>
                  <a:lnTo>
                    <a:pt x="174" y="88"/>
                  </a:lnTo>
                  <a:lnTo>
                    <a:pt x="163" y="89"/>
                  </a:lnTo>
                  <a:lnTo>
                    <a:pt x="159" y="97"/>
                  </a:lnTo>
                  <a:lnTo>
                    <a:pt x="149" y="103"/>
                  </a:lnTo>
                  <a:lnTo>
                    <a:pt x="147" y="116"/>
                  </a:lnTo>
                  <a:lnTo>
                    <a:pt x="132" y="119"/>
                  </a:lnTo>
                  <a:lnTo>
                    <a:pt x="119" y="130"/>
                  </a:lnTo>
                  <a:lnTo>
                    <a:pt x="124" y="98"/>
                  </a:lnTo>
                  <a:lnTo>
                    <a:pt x="104" y="88"/>
                  </a:lnTo>
                  <a:lnTo>
                    <a:pt x="81" y="71"/>
                  </a:lnTo>
                  <a:lnTo>
                    <a:pt x="66" y="70"/>
                  </a:lnTo>
                  <a:lnTo>
                    <a:pt x="40" y="65"/>
                  </a:lnTo>
                  <a:lnTo>
                    <a:pt x="33" y="77"/>
                  </a:lnTo>
                  <a:lnTo>
                    <a:pt x="19" y="83"/>
                  </a:lnTo>
                  <a:lnTo>
                    <a:pt x="16" y="65"/>
                  </a:lnTo>
                  <a:lnTo>
                    <a:pt x="14" y="55"/>
                  </a:lnTo>
                  <a:lnTo>
                    <a:pt x="11" y="48"/>
                  </a:lnTo>
                  <a:lnTo>
                    <a:pt x="9" y="31"/>
                  </a:lnTo>
                  <a:lnTo>
                    <a:pt x="3" y="25"/>
                  </a:lnTo>
                  <a:lnTo>
                    <a:pt x="7" y="19"/>
                  </a:lnTo>
                  <a:lnTo>
                    <a:pt x="0" y="14"/>
                  </a:lnTo>
                  <a:lnTo>
                    <a:pt x="1" y="3"/>
                  </a:lnTo>
                  <a:lnTo>
                    <a:pt x="16" y="19"/>
                  </a:lnTo>
                  <a:lnTo>
                    <a:pt x="24" y="6"/>
                  </a:lnTo>
                  <a:lnTo>
                    <a:pt x="37" y="0"/>
                  </a:lnTo>
                  <a:lnTo>
                    <a:pt x="49" y="5"/>
                  </a:lnTo>
                  <a:lnTo>
                    <a:pt x="49" y="14"/>
                  </a:lnTo>
                  <a:lnTo>
                    <a:pt x="63" y="19"/>
                  </a:lnTo>
                  <a:lnTo>
                    <a:pt x="81" y="24"/>
                  </a:lnTo>
                  <a:lnTo>
                    <a:pt x="83" y="14"/>
                  </a:lnTo>
                  <a:lnTo>
                    <a:pt x="92" y="11"/>
                  </a:lnTo>
                  <a:lnTo>
                    <a:pt x="102" y="6"/>
                  </a:lnTo>
                  <a:lnTo>
                    <a:pt x="107" y="14"/>
                  </a:lnTo>
                  <a:lnTo>
                    <a:pt x="114" y="20"/>
                  </a:lnTo>
                  <a:lnTo>
                    <a:pt x="111" y="28"/>
                  </a:lnTo>
                  <a:lnTo>
                    <a:pt x="122" y="31"/>
                  </a:lnTo>
                  <a:lnTo>
                    <a:pt x="129" y="31"/>
                  </a:lnTo>
                  <a:lnTo>
                    <a:pt x="137" y="34"/>
                  </a:lnTo>
                  <a:lnTo>
                    <a:pt x="133" y="46"/>
                  </a:lnTo>
                  <a:lnTo>
                    <a:pt x="167" y="72"/>
                  </a:lnTo>
                  <a:lnTo>
                    <a:pt x="175" y="68"/>
                  </a:lnTo>
                  <a:lnTo>
                    <a:pt x="183" y="71"/>
                  </a:lnTo>
                  <a:lnTo>
                    <a:pt x="181" y="82"/>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5" name="Google Shape;415;p6"/>
            <p:cNvSpPr/>
            <p:nvPr/>
          </p:nvSpPr>
          <p:spPr>
            <a:xfrm>
              <a:off x="3739" y="2242"/>
              <a:ext cx="130" cy="85"/>
            </a:xfrm>
            <a:custGeom>
              <a:rect b="b" l="l" r="r" t="t"/>
              <a:pathLst>
                <a:path extrusionOk="0" h="76" w="117">
                  <a:moveTo>
                    <a:pt x="35" y="9"/>
                  </a:moveTo>
                  <a:lnTo>
                    <a:pt x="27" y="25"/>
                  </a:lnTo>
                  <a:lnTo>
                    <a:pt x="15" y="40"/>
                  </a:lnTo>
                  <a:lnTo>
                    <a:pt x="0" y="69"/>
                  </a:lnTo>
                  <a:lnTo>
                    <a:pt x="9" y="64"/>
                  </a:lnTo>
                  <a:lnTo>
                    <a:pt x="31" y="59"/>
                  </a:lnTo>
                  <a:lnTo>
                    <a:pt x="37" y="46"/>
                  </a:lnTo>
                  <a:lnTo>
                    <a:pt x="45" y="48"/>
                  </a:lnTo>
                  <a:lnTo>
                    <a:pt x="52" y="67"/>
                  </a:lnTo>
                  <a:lnTo>
                    <a:pt x="68" y="73"/>
                  </a:lnTo>
                  <a:lnTo>
                    <a:pt x="98" y="75"/>
                  </a:lnTo>
                  <a:lnTo>
                    <a:pt x="98" y="62"/>
                  </a:lnTo>
                  <a:lnTo>
                    <a:pt x="97" y="64"/>
                  </a:lnTo>
                  <a:lnTo>
                    <a:pt x="81" y="53"/>
                  </a:lnTo>
                  <a:lnTo>
                    <a:pt x="83" y="31"/>
                  </a:lnTo>
                  <a:lnTo>
                    <a:pt x="95" y="23"/>
                  </a:lnTo>
                  <a:lnTo>
                    <a:pt x="116" y="36"/>
                  </a:lnTo>
                  <a:lnTo>
                    <a:pt x="102" y="0"/>
                  </a:lnTo>
                  <a:lnTo>
                    <a:pt x="86" y="13"/>
                  </a:lnTo>
                  <a:lnTo>
                    <a:pt x="71" y="14"/>
                  </a:lnTo>
                  <a:lnTo>
                    <a:pt x="35" y="9"/>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6" name="Google Shape;416;p6"/>
            <p:cNvSpPr/>
            <p:nvPr/>
          </p:nvSpPr>
          <p:spPr>
            <a:xfrm>
              <a:off x="3379" y="2186"/>
              <a:ext cx="85" cy="97"/>
            </a:xfrm>
            <a:custGeom>
              <a:rect b="b" l="l" r="r" t="t"/>
              <a:pathLst>
                <a:path extrusionOk="0" h="87" w="76">
                  <a:moveTo>
                    <a:pt x="0" y="8"/>
                  </a:moveTo>
                  <a:lnTo>
                    <a:pt x="5" y="29"/>
                  </a:lnTo>
                  <a:lnTo>
                    <a:pt x="16" y="51"/>
                  </a:lnTo>
                  <a:lnTo>
                    <a:pt x="29" y="77"/>
                  </a:lnTo>
                  <a:lnTo>
                    <a:pt x="18" y="84"/>
                  </a:lnTo>
                  <a:lnTo>
                    <a:pt x="37" y="84"/>
                  </a:lnTo>
                  <a:lnTo>
                    <a:pt x="40" y="73"/>
                  </a:lnTo>
                  <a:lnTo>
                    <a:pt x="49" y="67"/>
                  </a:lnTo>
                  <a:lnTo>
                    <a:pt x="55" y="86"/>
                  </a:lnTo>
                  <a:lnTo>
                    <a:pt x="62" y="79"/>
                  </a:lnTo>
                  <a:lnTo>
                    <a:pt x="66" y="65"/>
                  </a:lnTo>
                  <a:lnTo>
                    <a:pt x="75" y="62"/>
                  </a:lnTo>
                  <a:lnTo>
                    <a:pt x="73" y="52"/>
                  </a:lnTo>
                  <a:lnTo>
                    <a:pt x="58" y="43"/>
                  </a:lnTo>
                  <a:lnTo>
                    <a:pt x="44" y="28"/>
                  </a:lnTo>
                  <a:lnTo>
                    <a:pt x="29" y="0"/>
                  </a:lnTo>
                  <a:lnTo>
                    <a:pt x="0" y="8"/>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7" name="Google Shape;417;p6"/>
            <p:cNvSpPr/>
            <p:nvPr/>
          </p:nvSpPr>
          <p:spPr>
            <a:xfrm>
              <a:off x="2926" y="2075"/>
              <a:ext cx="101" cy="56"/>
            </a:xfrm>
            <a:custGeom>
              <a:rect b="b" l="l" r="r" t="t"/>
              <a:pathLst>
                <a:path extrusionOk="0" h="50" w="89">
                  <a:moveTo>
                    <a:pt x="88" y="13"/>
                  </a:moveTo>
                  <a:lnTo>
                    <a:pt x="76" y="3"/>
                  </a:lnTo>
                  <a:lnTo>
                    <a:pt x="69" y="0"/>
                  </a:lnTo>
                  <a:lnTo>
                    <a:pt x="46" y="5"/>
                  </a:lnTo>
                  <a:lnTo>
                    <a:pt x="30" y="5"/>
                  </a:lnTo>
                  <a:lnTo>
                    <a:pt x="9" y="2"/>
                  </a:lnTo>
                  <a:lnTo>
                    <a:pt x="11" y="16"/>
                  </a:lnTo>
                  <a:lnTo>
                    <a:pt x="5" y="25"/>
                  </a:lnTo>
                  <a:lnTo>
                    <a:pt x="5" y="29"/>
                  </a:lnTo>
                  <a:lnTo>
                    <a:pt x="0" y="35"/>
                  </a:lnTo>
                  <a:lnTo>
                    <a:pt x="6" y="37"/>
                  </a:lnTo>
                  <a:lnTo>
                    <a:pt x="21" y="46"/>
                  </a:lnTo>
                  <a:lnTo>
                    <a:pt x="38" y="49"/>
                  </a:lnTo>
                  <a:lnTo>
                    <a:pt x="47" y="41"/>
                  </a:lnTo>
                  <a:lnTo>
                    <a:pt x="58" y="42"/>
                  </a:lnTo>
                  <a:lnTo>
                    <a:pt x="71" y="38"/>
                  </a:lnTo>
                  <a:lnTo>
                    <a:pt x="82" y="22"/>
                  </a:lnTo>
                  <a:lnTo>
                    <a:pt x="88" y="13"/>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8" name="Google Shape;418;p6"/>
            <p:cNvSpPr/>
            <p:nvPr/>
          </p:nvSpPr>
          <p:spPr>
            <a:xfrm>
              <a:off x="2731" y="2007"/>
              <a:ext cx="53" cy="43"/>
            </a:xfrm>
            <a:custGeom>
              <a:rect b="b" l="l" r="r" t="t"/>
              <a:pathLst>
                <a:path extrusionOk="0" h="38" w="47">
                  <a:moveTo>
                    <a:pt x="2" y="3"/>
                  </a:moveTo>
                  <a:lnTo>
                    <a:pt x="0" y="11"/>
                  </a:lnTo>
                  <a:lnTo>
                    <a:pt x="12" y="18"/>
                  </a:lnTo>
                  <a:lnTo>
                    <a:pt x="18" y="31"/>
                  </a:lnTo>
                  <a:lnTo>
                    <a:pt x="35" y="37"/>
                  </a:lnTo>
                  <a:lnTo>
                    <a:pt x="37" y="29"/>
                  </a:lnTo>
                  <a:lnTo>
                    <a:pt x="46" y="19"/>
                  </a:lnTo>
                  <a:lnTo>
                    <a:pt x="37" y="15"/>
                  </a:lnTo>
                  <a:lnTo>
                    <a:pt x="34" y="2"/>
                  </a:lnTo>
                  <a:lnTo>
                    <a:pt x="25" y="0"/>
                  </a:lnTo>
                  <a:lnTo>
                    <a:pt x="17" y="3"/>
                  </a:lnTo>
                  <a:lnTo>
                    <a:pt x="2" y="3"/>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9" name="Google Shape;419;p6"/>
            <p:cNvSpPr/>
            <p:nvPr/>
          </p:nvSpPr>
          <p:spPr>
            <a:xfrm>
              <a:off x="2807" y="1866"/>
              <a:ext cx="44" cy="70"/>
            </a:xfrm>
            <a:custGeom>
              <a:rect b="b" l="l" r="r" t="t"/>
              <a:pathLst>
                <a:path extrusionOk="0" h="63" w="39">
                  <a:moveTo>
                    <a:pt x="30" y="58"/>
                  </a:moveTo>
                  <a:lnTo>
                    <a:pt x="14" y="62"/>
                  </a:lnTo>
                  <a:lnTo>
                    <a:pt x="8" y="48"/>
                  </a:lnTo>
                  <a:lnTo>
                    <a:pt x="0" y="43"/>
                  </a:lnTo>
                  <a:lnTo>
                    <a:pt x="0" y="19"/>
                  </a:lnTo>
                  <a:lnTo>
                    <a:pt x="18" y="17"/>
                  </a:lnTo>
                  <a:lnTo>
                    <a:pt x="27" y="0"/>
                  </a:lnTo>
                  <a:lnTo>
                    <a:pt x="38" y="17"/>
                  </a:lnTo>
                  <a:lnTo>
                    <a:pt x="28" y="42"/>
                  </a:lnTo>
                  <a:lnTo>
                    <a:pt x="30" y="58"/>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0" name="Google Shape;420;p6"/>
            <p:cNvSpPr/>
            <p:nvPr/>
          </p:nvSpPr>
          <p:spPr>
            <a:xfrm>
              <a:off x="3022" y="2161"/>
              <a:ext cx="92" cy="69"/>
            </a:xfrm>
            <a:custGeom>
              <a:rect b="b" l="l" r="r" t="t"/>
              <a:pathLst>
                <a:path extrusionOk="0" h="62" w="82">
                  <a:moveTo>
                    <a:pt x="61" y="53"/>
                  </a:moveTo>
                  <a:lnTo>
                    <a:pt x="48" y="54"/>
                  </a:lnTo>
                  <a:lnTo>
                    <a:pt x="40" y="54"/>
                  </a:lnTo>
                  <a:lnTo>
                    <a:pt x="31" y="61"/>
                  </a:lnTo>
                  <a:lnTo>
                    <a:pt x="18" y="57"/>
                  </a:lnTo>
                  <a:lnTo>
                    <a:pt x="11" y="57"/>
                  </a:lnTo>
                  <a:lnTo>
                    <a:pt x="9" y="36"/>
                  </a:lnTo>
                  <a:lnTo>
                    <a:pt x="1" y="21"/>
                  </a:lnTo>
                  <a:lnTo>
                    <a:pt x="0" y="13"/>
                  </a:lnTo>
                  <a:lnTo>
                    <a:pt x="13" y="3"/>
                  </a:lnTo>
                  <a:lnTo>
                    <a:pt x="17" y="6"/>
                  </a:lnTo>
                  <a:lnTo>
                    <a:pt x="21" y="0"/>
                  </a:lnTo>
                  <a:lnTo>
                    <a:pt x="38" y="6"/>
                  </a:lnTo>
                  <a:lnTo>
                    <a:pt x="42" y="19"/>
                  </a:lnTo>
                  <a:lnTo>
                    <a:pt x="62" y="16"/>
                  </a:lnTo>
                  <a:lnTo>
                    <a:pt x="76" y="14"/>
                  </a:lnTo>
                  <a:lnTo>
                    <a:pt x="81" y="26"/>
                  </a:lnTo>
                  <a:lnTo>
                    <a:pt x="76" y="36"/>
                  </a:lnTo>
                  <a:lnTo>
                    <a:pt x="70" y="43"/>
                  </a:lnTo>
                  <a:lnTo>
                    <a:pt x="75" y="50"/>
                  </a:lnTo>
                  <a:lnTo>
                    <a:pt x="61" y="53"/>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1" name="Google Shape;421;p6"/>
            <p:cNvSpPr/>
            <p:nvPr/>
          </p:nvSpPr>
          <p:spPr>
            <a:xfrm>
              <a:off x="2994" y="1544"/>
              <a:ext cx="156" cy="271"/>
            </a:xfrm>
            <a:custGeom>
              <a:rect b="b" l="l" r="r" t="t"/>
              <a:pathLst>
                <a:path extrusionOk="0" h="242" w="139">
                  <a:moveTo>
                    <a:pt x="19" y="101"/>
                  </a:moveTo>
                  <a:lnTo>
                    <a:pt x="29" y="94"/>
                  </a:lnTo>
                  <a:lnTo>
                    <a:pt x="27" y="63"/>
                  </a:lnTo>
                  <a:lnTo>
                    <a:pt x="26" y="53"/>
                  </a:lnTo>
                  <a:lnTo>
                    <a:pt x="15" y="43"/>
                  </a:lnTo>
                  <a:lnTo>
                    <a:pt x="3" y="30"/>
                  </a:lnTo>
                  <a:lnTo>
                    <a:pt x="14" y="33"/>
                  </a:lnTo>
                  <a:lnTo>
                    <a:pt x="27" y="36"/>
                  </a:lnTo>
                  <a:lnTo>
                    <a:pt x="47" y="33"/>
                  </a:lnTo>
                  <a:lnTo>
                    <a:pt x="53" y="18"/>
                  </a:lnTo>
                  <a:lnTo>
                    <a:pt x="63" y="7"/>
                  </a:lnTo>
                  <a:lnTo>
                    <a:pt x="70" y="0"/>
                  </a:lnTo>
                  <a:lnTo>
                    <a:pt x="82" y="2"/>
                  </a:lnTo>
                  <a:lnTo>
                    <a:pt x="93" y="12"/>
                  </a:lnTo>
                  <a:lnTo>
                    <a:pt x="85" y="36"/>
                  </a:lnTo>
                  <a:lnTo>
                    <a:pt x="100" y="50"/>
                  </a:lnTo>
                  <a:lnTo>
                    <a:pt x="100" y="65"/>
                  </a:lnTo>
                  <a:lnTo>
                    <a:pt x="105" y="85"/>
                  </a:lnTo>
                  <a:lnTo>
                    <a:pt x="107" y="109"/>
                  </a:lnTo>
                  <a:lnTo>
                    <a:pt x="113" y="129"/>
                  </a:lnTo>
                  <a:lnTo>
                    <a:pt x="120" y="151"/>
                  </a:lnTo>
                  <a:lnTo>
                    <a:pt x="128" y="161"/>
                  </a:lnTo>
                  <a:lnTo>
                    <a:pt x="138" y="169"/>
                  </a:lnTo>
                  <a:lnTo>
                    <a:pt x="127" y="178"/>
                  </a:lnTo>
                  <a:lnTo>
                    <a:pt x="112" y="194"/>
                  </a:lnTo>
                  <a:lnTo>
                    <a:pt x="98" y="211"/>
                  </a:lnTo>
                  <a:lnTo>
                    <a:pt x="94" y="225"/>
                  </a:lnTo>
                  <a:lnTo>
                    <a:pt x="96" y="241"/>
                  </a:lnTo>
                  <a:lnTo>
                    <a:pt x="81" y="219"/>
                  </a:lnTo>
                  <a:lnTo>
                    <a:pt x="63" y="222"/>
                  </a:lnTo>
                  <a:lnTo>
                    <a:pt x="53" y="231"/>
                  </a:lnTo>
                  <a:lnTo>
                    <a:pt x="29" y="229"/>
                  </a:lnTo>
                  <a:lnTo>
                    <a:pt x="11" y="217"/>
                  </a:lnTo>
                  <a:lnTo>
                    <a:pt x="4" y="200"/>
                  </a:lnTo>
                  <a:lnTo>
                    <a:pt x="0" y="185"/>
                  </a:lnTo>
                  <a:lnTo>
                    <a:pt x="3" y="157"/>
                  </a:lnTo>
                  <a:lnTo>
                    <a:pt x="21" y="150"/>
                  </a:lnTo>
                  <a:lnTo>
                    <a:pt x="33" y="138"/>
                  </a:lnTo>
                  <a:lnTo>
                    <a:pt x="37" y="121"/>
                  </a:lnTo>
                  <a:lnTo>
                    <a:pt x="58" y="123"/>
                  </a:lnTo>
                  <a:lnTo>
                    <a:pt x="46" y="102"/>
                  </a:lnTo>
                  <a:lnTo>
                    <a:pt x="19" y="101"/>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2" name="Google Shape;422;p6"/>
            <p:cNvSpPr/>
            <p:nvPr/>
          </p:nvSpPr>
          <p:spPr>
            <a:xfrm>
              <a:off x="2833" y="2058"/>
              <a:ext cx="106" cy="65"/>
            </a:xfrm>
            <a:custGeom>
              <a:rect b="b" l="l" r="r" t="t"/>
              <a:pathLst>
                <a:path extrusionOk="0" h="57" w="94">
                  <a:moveTo>
                    <a:pt x="3" y="43"/>
                  </a:moveTo>
                  <a:lnTo>
                    <a:pt x="0" y="34"/>
                  </a:lnTo>
                  <a:lnTo>
                    <a:pt x="7" y="35"/>
                  </a:lnTo>
                  <a:lnTo>
                    <a:pt x="11" y="36"/>
                  </a:lnTo>
                  <a:lnTo>
                    <a:pt x="29" y="28"/>
                  </a:lnTo>
                  <a:lnTo>
                    <a:pt x="43" y="20"/>
                  </a:lnTo>
                  <a:lnTo>
                    <a:pt x="47" y="15"/>
                  </a:lnTo>
                  <a:lnTo>
                    <a:pt x="48" y="0"/>
                  </a:lnTo>
                  <a:lnTo>
                    <a:pt x="59" y="10"/>
                  </a:lnTo>
                  <a:lnTo>
                    <a:pt x="69" y="9"/>
                  </a:lnTo>
                  <a:lnTo>
                    <a:pt x="71" y="1"/>
                  </a:lnTo>
                  <a:lnTo>
                    <a:pt x="84" y="2"/>
                  </a:lnTo>
                  <a:lnTo>
                    <a:pt x="83" y="12"/>
                  </a:lnTo>
                  <a:lnTo>
                    <a:pt x="91" y="16"/>
                  </a:lnTo>
                  <a:lnTo>
                    <a:pt x="93" y="31"/>
                  </a:lnTo>
                  <a:lnTo>
                    <a:pt x="87" y="39"/>
                  </a:lnTo>
                  <a:lnTo>
                    <a:pt x="87" y="43"/>
                  </a:lnTo>
                  <a:lnTo>
                    <a:pt x="82" y="50"/>
                  </a:lnTo>
                  <a:lnTo>
                    <a:pt x="69" y="56"/>
                  </a:lnTo>
                  <a:lnTo>
                    <a:pt x="45" y="50"/>
                  </a:lnTo>
                  <a:lnTo>
                    <a:pt x="37" y="41"/>
                  </a:lnTo>
                  <a:lnTo>
                    <a:pt x="24" y="47"/>
                  </a:lnTo>
                  <a:lnTo>
                    <a:pt x="10" y="47"/>
                  </a:lnTo>
                  <a:lnTo>
                    <a:pt x="3" y="43"/>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3" name="Google Shape;423;p6"/>
            <p:cNvSpPr/>
            <p:nvPr/>
          </p:nvSpPr>
          <p:spPr>
            <a:xfrm>
              <a:off x="2896" y="2295"/>
              <a:ext cx="36" cy="25"/>
            </a:xfrm>
            <a:custGeom>
              <a:rect b="b" l="l" r="r" t="t"/>
              <a:pathLst>
                <a:path extrusionOk="0" h="22" w="32">
                  <a:moveTo>
                    <a:pt x="28" y="0"/>
                  </a:moveTo>
                  <a:lnTo>
                    <a:pt x="16" y="3"/>
                  </a:lnTo>
                  <a:lnTo>
                    <a:pt x="0" y="2"/>
                  </a:lnTo>
                  <a:lnTo>
                    <a:pt x="3" y="6"/>
                  </a:lnTo>
                  <a:lnTo>
                    <a:pt x="6" y="14"/>
                  </a:lnTo>
                  <a:lnTo>
                    <a:pt x="14" y="15"/>
                  </a:lnTo>
                  <a:lnTo>
                    <a:pt x="31" y="21"/>
                  </a:lnTo>
                  <a:lnTo>
                    <a:pt x="30" y="11"/>
                  </a:lnTo>
                  <a:lnTo>
                    <a:pt x="28" y="0"/>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4" name="Google Shape;424;p6"/>
            <p:cNvSpPr/>
            <p:nvPr/>
          </p:nvSpPr>
          <p:spPr>
            <a:xfrm>
              <a:off x="2532" y="1925"/>
              <a:ext cx="66" cy="84"/>
            </a:xfrm>
            <a:custGeom>
              <a:rect b="b" l="l" r="r" t="t"/>
              <a:pathLst>
                <a:path extrusionOk="0" h="75" w="60">
                  <a:moveTo>
                    <a:pt x="31" y="0"/>
                  </a:moveTo>
                  <a:lnTo>
                    <a:pt x="27" y="6"/>
                  </a:lnTo>
                  <a:lnTo>
                    <a:pt x="27" y="16"/>
                  </a:lnTo>
                  <a:lnTo>
                    <a:pt x="3" y="19"/>
                  </a:lnTo>
                  <a:lnTo>
                    <a:pt x="0" y="26"/>
                  </a:lnTo>
                  <a:lnTo>
                    <a:pt x="0" y="38"/>
                  </a:lnTo>
                  <a:lnTo>
                    <a:pt x="8" y="40"/>
                  </a:lnTo>
                  <a:lnTo>
                    <a:pt x="8" y="48"/>
                  </a:lnTo>
                  <a:lnTo>
                    <a:pt x="0" y="53"/>
                  </a:lnTo>
                  <a:lnTo>
                    <a:pt x="1" y="66"/>
                  </a:lnTo>
                  <a:lnTo>
                    <a:pt x="1" y="74"/>
                  </a:lnTo>
                  <a:lnTo>
                    <a:pt x="17" y="73"/>
                  </a:lnTo>
                  <a:lnTo>
                    <a:pt x="32" y="63"/>
                  </a:lnTo>
                  <a:lnTo>
                    <a:pt x="45" y="63"/>
                  </a:lnTo>
                  <a:lnTo>
                    <a:pt x="56" y="61"/>
                  </a:lnTo>
                  <a:lnTo>
                    <a:pt x="59" y="40"/>
                  </a:lnTo>
                  <a:lnTo>
                    <a:pt x="53" y="24"/>
                  </a:lnTo>
                  <a:lnTo>
                    <a:pt x="38" y="24"/>
                  </a:lnTo>
                  <a:lnTo>
                    <a:pt x="34" y="15"/>
                  </a:lnTo>
                  <a:lnTo>
                    <a:pt x="38" y="4"/>
                  </a:lnTo>
                  <a:lnTo>
                    <a:pt x="31" y="0"/>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5" name="Google Shape;425;p6"/>
            <p:cNvSpPr/>
            <p:nvPr/>
          </p:nvSpPr>
          <p:spPr>
            <a:xfrm>
              <a:off x="2568" y="1922"/>
              <a:ext cx="37" cy="30"/>
            </a:xfrm>
            <a:custGeom>
              <a:rect b="b" l="l" r="r" t="t"/>
              <a:pathLst>
                <a:path extrusionOk="0" h="27" w="32">
                  <a:moveTo>
                    <a:pt x="19" y="26"/>
                  </a:moveTo>
                  <a:lnTo>
                    <a:pt x="4" y="26"/>
                  </a:lnTo>
                  <a:lnTo>
                    <a:pt x="0" y="17"/>
                  </a:lnTo>
                  <a:lnTo>
                    <a:pt x="4" y="6"/>
                  </a:lnTo>
                  <a:lnTo>
                    <a:pt x="12" y="0"/>
                  </a:lnTo>
                  <a:lnTo>
                    <a:pt x="22" y="3"/>
                  </a:lnTo>
                  <a:lnTo>
                    <a:pt x="28" y="10"/>
                  </a:lnTo>
                  <a:lnTo>
                    <a:pt x="31" y="19"/>
                  </a:lnTo>
                  <a:lnTo>
                    <a:pt x="19" y="26"/>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6" name="Google Shape;426;p6"/>
            <p:cNvSpPr/>
            <p:nvPr/>
          </p:nvSpPr>
          <p:spPr>
            <a:xfrm>
              <a:off x="2594" y="1843"/>
              <a:ext cx="117" cy="201"/>
            </a:xfrm>
            <a:custGeom>
              <a:rect b="b" l="l" r="r" t="t"/>
              <a:pathLst>
                <a:path extrusionOk="0" h="180" w="104">
                  <a:moveTo>
                    <a:pt x="16" y="2"/>
                  </a:moveTo>
                  <a:lnTo>
                    <a:pt x="10" y="14"/>
                  </a:lnTo>
                  <a:lnTo>
                    <a:pt x="0" y="25"/>
                  </a:lnTo>
                  <a:lnTo>
                    <a:pt x="8" y="29"/>
                  </a:lnTo>
                  <a:lnTo>
                    <a:pt x="10" y="36"/>
                  </a:lnTo>
                  <a:lnTo>
                    <a:pt x="10" y="46"/>
                  </a:lnTo>
                  <a:lnTo>
                    <a:pt x="2" y="51"/>
                  </a:lnTo>
                  <a:lnTo>
                    <a:pt x="5" y="59"/>
                  </a:lnTo>
                  <a:lnTo>
                    <a:pt x="14" y="61"/>
                  </a:lnTo>
                  <a:lnTo>
                    <a:pt x="16" y="69"/>
                  </a:lnTo>
                  <a:lnTo>
                    <a:pt x="13" y="76"/>
                  </a:lnTo>
                  <a:lnTo>
                    <a:pt x="36" y="81"/>
                  </a:lnTo>
                  <a:lnTo>
                    <a:pt x="41" y="89"/>
                  </a:lnTo>
                  <a:lnTo>
                    <a:pt x="48" y="92"/>
                  </a:lnTo>
                  <a:lnTo>
                    <a:pt x="46" y="99"/>
                  </a:lnTo>
                  <a:lnTo>
                    <a:pt x="34" y="107"/>
                  </a:lnTo>
                  <a:lnTo>
                    <a:pt x="24" y="107"/>
                  </a:lnTo>
                  <a:lnTo>
                    <a:pt x="22" y="118"/>
                  </a:lnTo>
                  <a:lnTo>
                    <a:pt x="26" y="124"/>
                  </a:lnTo>
                  <a:lnTo>
                    <a:pt x="24" y="135"/>
                  </a:lnTo>
                  <a:lnTo>
                    <a:pt x="16" y="139"/>
                  </a:lnTo>
                  <a:lnTo>
                    <a:pt x="39" y="144"/>
                  </a:lnTo>
                  <a:lnTo>
                    <a:pt x="37" y="148"/>
                  </a:lnTo>
                  <a:lnTo>
                    <a:pt x="29" y="149"/>
                  </a:lnTo>
                  <a:lnTo>
                    <a:pt x="19" y="159"/>
                  </a:lnTo>
                  <a:lnTo>
                    <a:pt x="11" y="170"/>
                  </a:lnTo>
                  <a:lnTo>
                    <a:pt x="10" y="179"/>
                  </a:lnTo>
                  <a:lnTo>
                    <a:pt x="31" y="171"/>
                  </a:lnTo>
                  <a:lnTo>
                    <a:pt x="45" y="164"/>
                  </a:lnTo>
                  <a:lnTo>
                    <a:pt x="63" y="168"/>
                  </a:lnTo>
                  <a:lnTo>
                    <a:pt x="79" y="158"/>
                  </a:lnTo>
                  <a:lnTo>
                    <a:pt x="97" y="154"/>
                  </a:lnTo>
                  <a:lnTo>
                    <a:pt x="86" y="144"/>
                  </a:lnTo>
                  <a:lnTo>
                    <a:pt x="92" y="139"/>
                  </a:lnTo>
                  <a:lnTo>
                    <a:pt x="102" y="141"/>
                  </a:lnTo>
                  <a:lnTo>
                    <a:pt x="103" y="118"/>
                  </a:lnTo>
                  <a:lnTo>
                    <a:pt x="84" y="112"/>
                  </a:lnTo>
                  <a:lnTo>
                    <a:pt x="84" y="97"/>
                  </a:lnTo>
                  <a:lnTo>
                    <a:pt x="81" y="88"/>
                  </a:lnTo>
                  <a:lnTo>
                    <a:pt x="71" y="84"/>
                  </a:lnTo>
                  <a:lnTo>
                    <a:pt x="73" y="72"/>
                  </a:lnTo>
                  <a:lnTo>
                    <a:pt x="63" y="69"/>
                  </a:lnTo>
                  <a:lnTo>
                    <a:pt x="66" y="52"/>
                  </a:lnTo>
                  <a:lnTo>
                    <a:pt x="42" y="35"/>
                  </a:lnTo>
                  <a:lnTo>
                    <a:pt x="55" y="31"/>
                  </a:lnTo>
                  <a:lnTo>
                    <a:pt x="56" y="15"/>
                  </a:lnTo>
                  <a:lnTo>
                    <a:pt x="34" y="15"/>
                  </a:lnTo>
                  <a:lnTo>
                    <a:pt x="34" y="0"/>
                  </a:lnTo>
                  <a:lnTo>
                    <a:pt x="16" y="2"/>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7" name="Google Shape;427;p6"/>
            <p:cNvSpPr/>
            <p:nvPr/>
          </p:nvSpPr>
          <p:spPr>
            <a:xfrm>
              <a:off x="2660" y="1791"/>
              <a:ext cx="17" cy="20"/>
            </a:xfrm>
            <a:custGeom>
              <a:rect b="b" l="l" r="r" t="t"/>
              <a:pathLst>
                <a:path extrusionOk="0" h="19" w="15">
                  <a:moveTo>
                    <a:pt x="11" y="0"/>
                  </a:moveTo>
                  <a:lnTo>
                    <a:pt x="0" y="9"/>
                  </a:lnTo>
                  <a:lnTo>
                    <a:pt x="4" y="18"/>
                  </a:lnTo>
                  <a:lnTo>
                    <a:pt x="14" y="18"/>
                  </a:lnTo>
                  <a:lnTo>
                    <a:pt x="11" y="0"/>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8" name="Google Shape;428;p6"/>
            <p:cNvSpPr/>
            <p:nvPr/>
          </p:nvSpPr>
          <p:spPr>
            <a:xfrm>
              <a:off x="2757" y="1511"/>
              <a:ext cx="396" cy="343"/>
            </a:xfrm>
            <a:custGeom>
              <a:rect b="b" l="l" r="r" t="t"/>
              <a:pathLst>
                <a:path extrusionOk="0" h="306" w="352">
                  <a:moveTo>
                    <a:pt x="295" y="66"/>
                  </a:moveTo>
                  <a:lnTo>
                    <a:pt x="303" y="42"/>
                  </a:lnTo>
                  <a:lnTo>
                    <a:pt x="292" y="32"/>
                  </a:lnTo>
                  <a:lnTo>
                    <a:pt x="280" y="30"/>
                  </a:lnTo>
                  <a:lnTo>
                    <a:pt x="273" y="37"/>
                  </a:lnTo>
                  <a:lnTo>
                    <a:pt x="263" y="48"/>
                  </a:lnTo>
                  <a:lnTo>
                    <a:pt x="258" y="63"/>
                  </a:lnTo>
                  <a:lnTo>
                    <a:pt x="237" y="66"/>
                  </a:lnTo>
                  <a:lnTo>
                    <a:pt x="224" y="63"/>
                  </a:lnTo>
                  <a:lnTo>
                    <a:pt x="213" y="61"/>
                  </a:lnTo>
                  <a:lnTo>
                    <a:pt x="205" y="68"/>
                  </a:lnTo>
                  <a:lnTo>
                    <a:pt x="197" y="78"/>
                  </a:lnTo>
                  <a:lnTo>
                    <a:pt x="184" y="78"/>
                  </a:lnTo>
                  <a:lnTo>
                    <a:pt x="173" y="78"/>
                  </a:lnTo>
                  <a:lnTo>
                    <a:pt x="166" y="85"/>
                  </a:lnTo>
                  <a:lnTo>
                    <a:pt x="158" y="90"/>
                  </a:lnTo>
                  <a:lnTo>
                    <a:pt x="150" y="87"/>
                  </a:lnTo>
                  <a:lnTo>
                    <a:pt x="148" y="100"/>
                  </a:lnTo>
                  <a:lnTo>
                    <a:pt x="140" y="104"/>
                  </a:lnTo>
                  <a:lnTo>
                    <a:pt x="138" y="117"/>
                  </a:lnTo>
                  <a:lnTo>
                    <a:pt x="128" y="117"/>
                  </a:lnTo>
                  <a:lnTo>
                    <a:pt x="124" y="129"/>
                  </a:lnTo>
                  <a:lnTo>
                    <a:pt x="117" y="133"/>
                  </a:lnTo>
                  <a:lnTo>
                    <a:pt x="115" y="151"/>
                  </a:lnTo>
                  <a:lnTo>
                    <a:pt x="108" y="165"/>
                  </a:lnTo>
                  <a:lnTo>
                    <a:pt x="117" y="172"/>
                  </a:lnTo>
                  <a:lnTo>
                    <a:pt x="110" y="177"/>
                  </a:lnTo>
                  <a:lnTo>
                    <a:pt x="96" y="174"/>
                  </a:lnTo>
                  <a:lnTo>
                    <a:pt x="93" y="184"/>
                  </a:lnTo>
                  <a:lnTo>
                    <a:pt x="96" y="210"/>
                  </a:lnTo>
                  <a:lnTo>
                    <a:pt x="99" y="226"/>
                  </a:lnTo>
                  <a:lnTo>
                    <a:pt x="107" y="242"/>
                  </a:lnTo>
                  <a:lnTo>
                    <a:pt x="110" y="259"/>
                  </a:lnTo>
                  <a:lnTo>
                    <a:pt x="96" y="267"/>
                  </a:lnTo>
                  <a:lnTo>
                    <a:pt x="92" y="286"/>
                  </a:lnTo>
                  <a:lnTo>
                    <a:pt x="87" y="295"/>
                  </a:lnTo>
                  <a:lnTo>
                    <a:pt x="76" y="289"/>
                  </a:lnTo>
                  <a:lnTo>
                    <a:pt x="55" y="292"/>
                  </a:lnTo>
                  <a:lnTo>
                    <a:pt x="44" y="300"/>
                  </a:lnTo>
                  <a:lnTo>
                    <a:pt x="33" y="303"/>
                  </a:lnTo>
                  <a:lnTo>
                    <a:pt x="16" y="305"/>
                  </a:lnTo>
                  <a:lnTo>
                    <a:pt x="15" y="287"/>
                  </a:lnTo>
                  <a:lnTo>
                    <a:pt x="8" y="282"/>
                  </a:lnTo>
                  <a:lnTo>
                    <a:pt x="11" y="256"/>
                  </a:lnTo>
                  <a:lnTo>
                    <a:pt x="1" y="255"/>
                  </a:lnTo>
                  <a:lnTo>
                    <a:pt x="0" y="218"/>
                  </a:lnTo>
                  <a:lnTo>
                    <a:pt x="11" y="214"/>
                  </a:lnTo>
                  <a:lnTo>
                    <a:pt x="14" y="205"/>
                  </a:lnTo>
                  <a:lnTo>
                    <a:pt x="27" y="200"/>
                  </a:lnTo>
                  <a:lnTo>
                    <a:pt x="40" y="199"/>
                  </a:lnTo>
                  <a:lnTo>
                    <a:pt x="45" y="191"/>
                  </a:lnTo>
                  <a:lnTo>
                    <a:pt x="60" y="189"/>
                  </a:lnTo>
                  <a:lnTo>
                    <a:pt x="62" y="172"/>
                  </a:lnTo>
                  <a:lnTo>
                    <a:pt x="82" y="165"/>
                  </a:lnTo>
                  <a:lnTo>
                    <a:pt x="84" y="151"/>
                  </a:lnTo>
                  <a:lnTo>
                    <a:pt x="94" y="144"/>
                  </a:lnTo>
                  <a:lnTo>
                    <a:pt x="98" y="131"/>
                  </a:lnTo>
                  <a:lnTo>
                    <a:pt x="102" y="117"/>
                  </a:lnTo>
                  <a:lnTo>
                    <a:pt x="117" y="102"/>
                  </a:lnTo>
                  <a:lnTo>
                    <a:pt x="129" y="87"/>
                  </a:lnTo>
                  <a:lnTo>
                    <a:pt x="144" y="78"/>
                  </a:lnTo>
                  <a:lnTo>
                    <a:pt x="163" y="74"/>
                  </a:lnTo>
                  <a:lnTo>
                    <a:pt x="174" y="68"/>
                  </a:lnTo>
                  <a:lnTo>
                    <a:pt x="195" y="64"/>
                  </a:lnTo>
                  <a:lnTo>
                    <a:pt x="199" y="52"/>
                  </a:lnTo>
                  <a:lnTo>
                    <a:pt x="212" y="46"/>
                  </a:lnTo>
                  <a:lnTo>
                    <a:pt x="208" y="30"/>
                  </a:lnTo>
                  <a:lnTo>
                    <a:pt x="198" y="23"/>
                  </a:lnTo>
                  <a:lnTo>
                    <a:pt x="213" y="19"/>
                  </a:lnTo>
                  <a:lnTo>
                    <a:pt x="218" y="8"/>
                  </a:lnTo>
                  <a:lnTo>
                    <a:pt x="221" y="23"/>
                  </a:lnTo>
                  <a:lnTo>
                    <a:pt x="229" y="25"/>
                  </a:lnTo>
                  <a:lnTo>
                    <a:pt x="229" y="17"/>
                  </a:lnTo>
                  <a:lnTo>
                    <a:pt x="236" y="17"/>
                  </a:lnTo>
                  <a:lnTo>
                    <a:pt x="239" y="23"/>
                  </a:lnTo>
                  <a:lnTo>
                    <a:pt x="248" y="26"/>
                  </a:lnTo>
                  <a:lnTo>
                    <a:pt x="253" y="15"/>
                  </a:lnTo>
                  <a:lnTo>
                    <a:pt x="246" y="10"/>
                  </a:lnTo>
                  <a:lnTo>
                    <a:pt x="258" y="3"/>
                  </a:lnTo>
                  <a:lnTo>
                    <a:pt x="271" y="12"/>
                  </a:lnTo>
                  <a:lnTo>
                    <a:pt x="279" y="0"/>
                  </a:lnTo>
                  <a:lnTo>
                    <a:pt x="282" y="14"/>
                  </a:lnTo>
                  <a:lnTo>
                    <a:pt x="295" y="15"/>
                  </a:lnTo>
                  <a:lnTo>
                    <a:pt x="309" y="5"/>
                  </a:lnTo>
                  <a:lnTo>
                    <a:pt x="325" y="15"/>
                  </a:lnTo>
                  <a:lnTo>
                    <a:pt x="322" y="26"/>
                  </a:lnTo>
                  <a:lnTo>
                    <a:pt x="351" y="36"/>
                  </a:lnTo>
                  <a:lnTo>
                    <a:pt x="333" y="48"/>
                  </a:lnTo>
                  <a:lnTo>
                    <a:pt x="317" y="65"/>
                  </a:lnTo>
                  <a:lnTo>
                    <a:pt x="310" y="80"/>
                  </a:lnTo>
                  <a:lnTo>
                    <a:pt x="295" y="66"/>
                  </a:lnTo>
                  <a:lnTo>
                    <a:pt x="303" y="42"/>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9" name="Google Shape;429;p6"/>
            <p:cNvSpPr/>
            <p:nvPr/>
          </p:nvSpPr>
          <p:spPr>
            <a:xfrm>
              <a:off x="2619" y="2011"/>
              <a:ext cx="191" cy="198"/>
            </a:xfrm>
            <a:custGeom>
              <a:rect b="b" l="l" r="r" t="t"/>
              <a:pathLst>
                <a:path extrusionOk="0" h="176" w="170">
                  <a:moveTo>
                    <a:pt x="89" y="3"/>
                  </a:moveTo>
                  <a:lnTo>
                    <a:pt x="85" y="15"/>
                  </a:lnTo>
                  <a:lnTo>
                    <a:pt x="78" y="21"/>
                  </a:lnTo>
                  <a:lnTo>
                    <a:pt x="74" y="29"/>
                  </a:lnTo>
                  <a:lnTo>
                    <a:pt x="63" y="27"/>
                  </a:lnTo>
                  <a:lnTo>
                    <a:pt x="61" y="36"/>
                  </a:lnTo>
                  <a:lnTo>
                    <a:pt x="50" y="37"/>
                  </a:lnTo>
                  <a:lnTo>
                    <a:pt x="42" y="29"/>
                  </a:lnTo>
                  <a:lnTo>
                    <a:pt x="34" y="31"/>
                  </a:lnTo>
                  <a:lnTo>
                    <a:pt x="38" y="39"/>
                  </a:lnTo>
                  <a:lnTo>
                    <a:pt x="36" y="47"/>
                  </a:lnTo>
                  <a:lnTo>
                    <a:pt x="23" y="48"/>
                  </a:lnTo>
                  <a:lnTo>
                    <a:pt x="17" y="52"/>
                  </a:lnTo>
                  <a:lnTo>
                    <a:pt x="15" y="54"/>
                  </a:lnTo>
                  <a:lnTo>
                    <a:pt x="0" y="56"/>
                  </a:lnTo>
                  <a:lnTo>
                    <a:pt x="0" y="60"/>
                  </a:lnTo>
                  <a:lnTo>
                    <a:pt x="0" y="66"/>
                  </a:lnTo>
                  <a:lnTo>
                    <a:pt x="18" y="75"/>
                  </a:lnTo>
                  <a:lnTo>
                    <a:pt x="26" y="79"/>
                  </a:lnTo>
                  <a:lnTo>
                    <a:pt x="34" y="88"/>
                  </a:lnTo>
                  <a:lnTo>
                    <a:pt x="40" y="102"/>
                  </a:lnTo>
                  <a:lnTo>
                    <a:pt x="48" y="111"/>
                  </a:lnTo>
                  <a:lnTo>
                    <a:pt x="40" y="115"/>
                  </a:lnTo>
                  <a:lnTo>
                    <a:pt x="36" y="150"/>
                  </a:lnTo>
                  <a:lnTo>
                    <a:pt x="31" y="160"/>
                  </a:lnTo>
                  <a:lnTo>
                    <a:pt x="50" y="166"/>
                  </a:lnTo>
                  <a:lnTo>
                    <a:pt x="70" y="167"/>
                  </a:lnTo>
                  <a:lnTo>
                    <a:pt x="80" y="175"/>
                  </a:lnTo>
                  <a:lnTo>
                    <a:pt x="108" y="175"/>
                  </a:lnTo>
                  <a:lnTo>
                    <a:pt x="105" y="164"/>
                  </a:lnTo>
                  <a:lnTo>
                    <a:pt x="110" y="153"/>
                  </a:lnTo>
                  <a:lnTo>
                    <a:pt x="122" y="152"/>
                  </a:lnTo>
                  <a:lnTo>
                    <a:pt x="134" y="152"/>
                  </a:lnTo>
                  <a:lnTo>
                    <a:pt x="143" y="158"/>
                  </a:lnTo>
                  <a:lnTo>
                    <a:pt x="154" y="161"/>
                  </a:lnTo>
                  <a:lnTo>
                    <a:pt x="162" y="148"/>
                  </a:lnTo>
                  <a:lnTo>
                    <a:pt x="162" y="138"/>
                  </a:lnTo>
                  <a:lnTo>
                    <a:pt x="151" y="133"/>
                  </a:lnTo>
                  <a:lnTo>
                    <a:pt x="149" y="119"/>
                  </a:lnTo>
                  <a:lnTo>
                    <a:pt x="155" y="110"/>
                  </a:lnTo>
                  <a:lnTo>
                    <a:pt x="155" y="99"/>
                  </a:lnTo>
                  <a:lnTo>
                    <a:pt x="148" y="93"/>
                  </a:lnTo>
                  <a:lnTo>
                    <a:pt x="151" y="84"/>
                  </a:lnTo>
                  <a:lnTo>
                    <a:pt x="157" y="74"/>
                  </a:lnTo>
                  <a:lnTo>
                    <a:pt x="166" y="73"/>
                  </a:lnTo>
                  <a:lnTo>
                    <a:pt x="163" y="51"/>
                  </a:lnTo>
                  <a:lnTo>
                    <a:pt x="169" y="43"/>
                  </a:lnTo>
                  <a:lnTo>
                    <a:pt x="156" y="32"/>
                  </a:lnTo>
                  <a:lnTo>
                    <a:pt x="137" y="33"/>
                  </a:lnTo>
                  <a:lnTo>
                    <a:pt x="119" y="27"/>
                  </a:lnTo>
                  <a:lnTo>
                    <a:pt x="114" y="14"/>
                  </a:lnTo>
                  <a:lnTo>
                    <a:pt x="102" y="8"/>
                  </a:lnTo>
                  <a:lnTo>
                    <a:pt x="103" y="0"/>
                  </a:lnTo>
                  <a:lnTo>
                    <a:pt x="89" y="3"/>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0" name="Google Shape;430;p6"/>
            <p:cNvSpPr/>
            <p:nvPr/>
          </p:nvSpPr>
          <p:spPr>
            <a:xfrm>
              <a:off x="2785" y="2105"/>
              <a:ext cx="192" cy="190"/>
            </a:xfrm>
            <a:custGeom>
              <a:rect b="b" l="l" r="r" t="t"/>
              <a:pathLst>
                <a:path extrusionOk="0" h="170" w="172">
                  <a:moveTo>
                    <a:pt x="13" y="65"/>
                  </a:moveTo>
                  <a:lnTo>
                    <a:pt x="13" y="55"/>
                  </a:lnTo>
                  <a:lnTo>
                    <a:pt x="2" y="50"/>
                  </a:lnTo>
                  <a:lnTo>
                    <a:pt x="0" y="36"/>
                  </a:lnTo>
                  <a:lnTo>
                    <a:pt x="6" y="27"/>
                  </a:lnTo>
                  <a:lnTo>
                    <a:pt x="6" y="16"/>
                  </a:lnTo>
                  <a:lnTo>
                    <a:pt x="20" y="16"/>
                  </a:lnTo>
                  <a:lnTo>
                    <a:pt x="25" y="10"/>
                  </a:lnTo>
                  <a:lnTo>
                    <a:pt x="30" y="17"/>
                  </a:lnTo>
                  <a:lnTo>
                    <a:pt x="35" y="12"/>
                  </a:lnTo>
                  <a:lnTo>
                    <a:pt x="41" y="14"/>
                  </a:lnTo>
                  <a:lnTo>
                    <a:pt x="46" y="3"/>
                  </a:lnTo>
                  <a:lnTo>
                    <a:pt x="52" y="6"/>
                  </a:lnTo>
                  <a:lnTo>
                    <a:pt x="67" y="6"/>
                  </a:lnTo>
                  <a:lnTo>
                    <a:pt x="80" y="0"/>
                  </a:lnTo>
                  <a:lnTo>
                    <a:pt x="88" y="9"/>
                  </a:lnTo>
                  <a:lnTo>
                    <a:pt x="91" y="21"/>
                  </a:lnTo>
                  <a:lnTo>
                    <a:pt x="84" y="27"/>
                  </a:lnTo>
                  <a:lnTo>
                    <a:pt x="80" y="41"/>
                  </a:lnTo>
                  <a:lnTo>
                    <a:pt x="80" y="51"/>
                  </a:lnTo>
                  <a:lnTo>
                    <a:pt x="86" y="54"/>
                  </a:lnTo>
                  <a:lnTo>
                    <a:pt x="95" y="69"/>
                  </a:lnTo>
                  <a:lnTo>
                    <a:pt x="106" y="85"/>
                  </a:lnTo>
                  <a:lnTo>
                    <a:pt x="124" y="101"/>
                  </a:lnTo>
                  <a:lnTo>
                    <a:pt x="133" y="101"/>
                  </a:lnTo>
                  <a:lnTo>
                    <a:pt x="140" y="99"/>
                  </a:lnTo>
                  <a:lnTo>
                    <a:pt x="141" y="106"/>
                  </a:lnTo>
                  <a:lnTo>
                    <a:pt x="146" y="111"/>
                  </a:lnTo>
                  <a:lnTo>
                    <a:pt x="149" y="117"/>
                  </a:lnTo>
                  <a:lnTo>
                    <a:pt x="157" y="123"/>
                  </a:lnTo>
                  <a:lnTo>
                    <a:pt x="163" y="129"/>
                  </a:lnTo>
                  <a:lnTo>
                    <a:pt x="171" y="139"/>
                  </a:lnTo>
                  <a:lnTo>
                    <a:pt x="166" y="143"/>
                  </a:lnTo>
                  <a:lnTo>
                    <a:pt x="154" y="134"/>
                  </a:lnTo>
                  <a:lnTo>
                    <a:pt x="145" y="138"/>
                  </a:lnTo>
                  <a:lnTo>
                    <a:pt x="142" y="144"/>
                  </a:lnTo>
                  <a:lnTo>
                    <a:pt x="148" y="155"/>
                  </a:lnTo>
                  <a:lnTo>
                    <a:pt x="142" y="161"/>
                  </a:lnTo>
                  <a:lnTo>
                    <a:pt x="138" y="169"/>
                  </a:lnTo>
                  <a:lnTo>
                    <a:pt x="130" y="169"/>
                  </a:lnTo>
                  <a:lnTo>
                    <a:pt x="131" y="152"/>
                  </a:lnTo>
                  <a:lnTo>
                    <a:pt x="131" y="144"/>
                  </a:lnTo>
                  <a:lnTo>
                    <a:pt x="121" y="137"/>
                  </a:lnTo>
                  <a:lnTo>
                    <a:pt x="116" y="128"/>
                  </a:lnTo>
                  <a:lnTo>
                    <a:pt x="108" y="126"/>
                  </a:lnTo>
                  <a:lnTo>
                    <a:pt x="108" y="117"/>
                  </a:lnTo>
                  <a:lnTo>
                    <a:pt x="87" y="111"/>
                  </a:lnTo>
                  <a:lnTo>
                    <a:pt x="74" y="99"/>
                  </a:lnTo>
                  <a:lnTo>
                    <a:pt x="66" y="93"/>
                  </a:lnTo>
                  <a:lnTo>
                    <a:pt x="58" y="86"/>
                  </a:lnTo>
                  <a:lnTo>
                    <a:pt x="53" y="69"/>
                  </a:lnTo>
                  <a:lnTo>
                    <a:pt x="49" y="59"/>
                  </a:lnTo>
                  <a:lnTo>
                    <a:pt x="32" y="56"/>
                  </a:lnTo>
                  <a:lnTo>
                    <a:pt x="29" y="64"/>
                  </a:lnTo>
                  <a:lnTo>
                    <a:pt x="13" y="65"/>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1" name="Google Shape;431;p6"/>
            <p:cNvSpPr/>
            <p:nvPr/>
          </p:nvSpPr>
          <p:spPr>
            <a:xfrm>
              <a:off x="2543" y="2180"/>
              <a:ext cx="197" cy="157"/>
            </a:xfrm>
            <a:custGeom>
              <a:rect b="b" l="l" r="r" t="t"/>
              <a:pathLst>
                <a:path extrusionOk="0" h="140" w="175">
                  <a:moveTo>
                    <a:pt x="174" y="25"/>
                  </a:moveTo>
                  <a:lnTo>
                    <a:pt x="147" y="25"/>
                  </a:lnTo>
                  <a:lnTo>
                    <a:pt x="137" y="18"/>
                  </a:lnTo>
                  <a:lnTo>
                    <a:pt x="116" y="16"/>
                  </a:lnTo>
                  <a:lnTo>
                    <a:pt x="98" y="10"/>
                  </a:lnTo>
                  <a:lnTo>
                    <a:pt x="76" y="3"/>
                  </a:lnTo>
                  <a:lnTo>
                    <a:pt x="64" y="6"/>
                  </a:lnTo>
                  <a:lnTo>
                    <a:pt x="53" y="0"/>
                  </a:lnTo>
                  <a:lnTo>
                    <a:pt x="5" y="1"/>
                  </a:lnTo>
                  <a:lnTo>
                    <a:pt x="8" y="8"/>
                  </a:lnTo>
                  <a:lnTo>
                    <a:pt x="0" y="11"/>
                  </a:lnTo>
                  <a:lnTo>
                    <a:pt x="1" y="22"/>
                  </a:lnTo>
                  <a:lnTo>
                    <a:pt x="8" y="30"/>
                  </a:lnTo>
                  <a:lnTo>
                    <a:pt x="12" y="40"/>
                  </a:lnTo>
                  <a:lnTo>
                    <a:pt x="25" y="39"/>
                  </a:lnTo>
                  <a:lnTo>
                    <a:pt x="35" y="35"/>
                  </a:lnTo>
                  <a:lnTo>
                    <a:pt x="39" y="40"/>
                  </a:lnTo>
                  <a:lnTo>
                    <a:pt x="36" y="45"/>
                  </a:lnTo>
                  <a:lnTo>
                    <a:pt x="33" y="50"/>
                  </a:lnTo>
                  <a:lnTo>
                    <a:pt x="27" y="77"/>
                  </a:lnTo>
                  <a:lnTo>
                    <a:pt x="21" y="84"/>
                  </a:lnTo>
                  <a:lnTo>
                    <a:pt x="29" y="90"/>
                  </a:lnTo>
                  <a:lnTo>
                    <a:pt x="30" y="111"/>
                  </a:lnTo>
                  <a:lnTo>
                    <a:pt x="31" y="120"/>
                  </a:lnTo>
                  <a:lnTo>
                    <a:pt x="40" y="122"/>
                  </a:lnTo>
                  <a:lnTo>
                    <a:pt x="40" y="132"/>
                  </a:lnTo>
                  <a:lnTo>
                    <a:pt x="50" y="139"/>
                  </a:lnTo>
                  <a:lnTo>
                    <a:pt x="59" y="136"/>
                  </a:lnTo>
                  <a:lnTo>
                    <a:pt x="67" y="131"/>
                  </a:lnTo>
                  <a:lnTo>
                    <a:pt x="101" y="132"/>
                  </a:lnTo>
                  <a:lnTo>
                    <a:pt x="109" y="126"/>
                  </a:lnTo>
                  <a:lnTo>
                    <a:pt x="109" y="117"/>
                  </a:lnTo>
                  <a:lnTo>
                    <a:pt x="119" y="111"/>
                  </a:lnTo>
                  <a:lnTo>
                    <a:pt x="126" y="103"/>
                  </a:lnTo>
                  <a:lnTo>
                    <a:pt x="129" y="92"/>
                  </a:lnTo>
                  <a:lnTo>
                    <a:pt x="119" y="80"/>
                  </a:lnTo>
                  <a:lnTo>
                    <a:pt x="126" y="71"/>
                  </a:lnTo>
                  <a:lnTo>
                    <a:pt x="133" y="61"/>
                  </a:lnTo>
                  <a:lnTo>
                    <a:pt x="144" y="58"/>
                  </a:lnTo>
                  <a:lnTo>
                    <a:pt x="155" y="44"/>
                  </a:lnTo>
                  <a:lnTo>
                    <a:pt x="163" y="36"/>
                  </a:lnTo>
                  <a:lnTo>
                    <a:pt x="174" y="25"/>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2" name="Google Shape;432;p6"/>
            <p:cNvSpPr/>
            <p:nvPr/>
          </p:nvSpPr>
          <p:spPr>
            <a:xfrm>
              <a:off x="2532" y="2212"/>
              <a:ext cx="57" cy="108"/>
            </a:xfrm>
            <a:custGeom>
              <a:rect b="b" l="l" r="r" t="t"/>
              <a:pathLst>
                <a:path extrusionOk="0" h="96" w="51">
                  <a:moveTo>
                    <a:pt x="41" y="82"/>
                  </a:moveTo>
                  <a:lnTo>
                    <a:pt x="40" y="61"/>
                  </a:lnTo>
                  <a:lnTo>
                    <a:pt x="32" y="55"/>
                  </a:lnTo>
                  <a:lnTo>
                    <a:pt x="38" y="48"/>
                  </a:lnTo>
                  <a:lnTo>
                    <a:pt x="44" y="21"/>
                  </a:lnTo>
                  <a:lnTo>
                    <a:pt x="47" y="15"/>
                  </a:lnTo>
                  <a:lnTo>
                    <a:pt x="50" y="10"/>
                  </a:lnTo>
                  <a:lnTo>
                    <a:pt x="46" y="5"/>
                  </a:lnTo>
                  <a:lnTo>
                    <a:pt x="36" y="9"/>
                  </a:lnTo>
                  <a:lnTo>
                    <a:pt x="23" y="10"/>
                  </a:lnTo>
                  <a:lnTo>
                    <a:pt x="19" y="0"/>
                  </a:lnTo>
                  <a:lnTo>
                    <a:pt x="14" y="13"/>
                  </a:lnTo>
                  <a:lnTo>
                    <a:pt x="14" y="28"/>
                  </a:lnTo>
                  <a:lnTo>
                    <a:pt x="16" y="34"/>
                  </a:lnTo>
                  <a:lnTo>
                    <a:pt x="10" y="44"/>
                  </a:lnTo>
                  <a:lnTo>
                    <a:pt x="1" y="50"/>
                  </a:lnTo>
                  <a:lnTo>
                    <a:pt x="0" y="66"/>
                  </a:lnTo>
                  <a:lnTo>
                    <a:pt x="10" y="70"/>
                  </a:lnTo>
                  <a:lnTo>
                    <a:pt x="11" y="80"/>
                  </a:lnTo>
                  <a:lnTo>
                    <a:pt x="12" y="91"/>
                  </a:lnTo>
                  <a:lnTo>
                    <a:pt x="23" y="95"/>
                  </a:lnTo>
                  <a:lnTo>
                    <a:pt x="34" y="95"/>
                  </a:lnTo>
                  <a:lnTo>
                    <a:pt x="41" y="82"/>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3" name="Google Shape;433;p6"/>
            <p:cNvSpPr/>
            <p:nvPr/>
          </p:nvSpPr>
          <p:spPr>
            <a:xfrm>
              <a:off x="2822" y="2199"/>
              <a:ext cx="18" cy="31"/>
            </a:xfrm>
            <a:custGeom>
              <a:rect b="b" l="l" r="r" t="t"/>
              <a:pathLst>
                <a:path extrusionOk="0" h="27" w="15">
                  <a:moveTo>
                    <a:pt x="14" y="0"/>
                  </a:moveTo>
                  <a:lnTo>
                    <a:pt x="9" y="4"/>
                  </a:lnTo>
                  <a:lnTo>
                    <a:pt x="0" y="10"/>
                  </a:lnTo>
                  <a:lnTo>
                    <a:pt x="3" y="20"/>
                  </a:lnTo>
                  <a:lnTo>
                    <a:pt x="10" y="26"/>
                  </a:lnTo>
                  <a:lnTo>
                    <a:pt x="14" y="0"/>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4" name="Google Shape;434;p6"/>
            <p:cNvSpPr/>
            <p:nvPr/>
          </p:nvSpPr>
          <p:spPr>
            <a:xfrm>
              <a:off x="2817" y="2239"/>
              <a:ext cx="23" cy="39"/>
            </a:xfrm>
            <a:custGeom>
              <a:rect b="b" l="l" r="r" t="t"/>
              <a:pathLst>
                <a:path extrusionOk="0" h="35" w="20">
                  <a:moveTo>
                    <a:pt x="2" y="3"/>
                  </a:moveTo>
                  <a:lnTo>
                    <a:pt x="5" y="3"/>
                  </a:lnTo>
                  <a:lnTo>
                    <a:pt x="12" y="1"/>
                  </a:lnTo>
                  <a:lnTo>
                    <a:pt x="16" y="0"/>
                  </a:lnTo>
                  <a:lnTo>
                    <a:pt x="18" y="5"/>
                  </a:lnTo>
                  <a:lnTo>
                    <a:pt x="19" y="13"/>
                  </a:lnTo>
                  <a:lnTo>
                    <a:pt x="18" y="20"/>
                  </a:lnTo>
                  <a:lnTo>
                    <a:pt x="16" y="31"/>
                  </a:lnTo>
                  <a:lnTo>
                    <a:pt x="9" y="34"/>
                  </a:lnTo>
                  <a:lnTo>
                    <a:pt x="3" y="31"/>
                  </a:lnTo>
                  <a:lnTo>
                    <a:pt x="3" y="23"/>
                  </a:lnTo>
                  <a:lnTo>
                    <a:pt x="3" y="14"/>
                  </a:lnTo>
                  <a:lnTo>
                    <a:pt x="0" y="8"/>
                  </a:lnTo>
                  <a:lnTo>
                    <a:pt x="2" y="3"/>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5" name="Google Shape;435;p6"/>
            <p:cNvSpPr/>
            <p:nvPr/>
          </p:nvSpPr>
          <p:spPr>
            <a:xfrm>
              <a:off x="2992" y="2221"/>
              <a:ext cx="87" cy="89"/>
            </a:xfrm>
            <a:custGeom>
              <a:rect b="b" l="l" r="r" t="t"/>
              <a:pathLst>
                <a:path extrusionOk="0" h="80" w="76">
                  <a:moveTo>
                    <a:pt x="34" y="58"/>
                  </a:moveTo>
                  <a:lnTo>
                    <a:pt x="16" y="54"/>
                  </a:lnTo>
                  <a:lnTo>
                    <a:pt x="14" y="45"/>
                  </a:lnTo>
                  <a:lnTo>
                    <a:pt x="1" y="32"/>
                  </a:lnTo>
                  <a:lnTo>
                    <a:pt x="0" y="21"/>
                  </a:lnTo>
                  <a:lnTo>
                    <a:pt x="13" y="10"/>
                  </a:lnTo>
                  <a:lnTo>
                    <a:pt x="24" y="14"/>
                  </a:lnTo>
                  <a:lnTo>
                    <a:pt x="38" y="3"/>
                  </a:lnTo>
                  <a:lnTo>
                    <a:pt x="45" y="3"/>
                  </a:lnTo>
                  <a:lnTo>
                    <a:pt x="58" y="7"/>
                  </a:lnTo>
                  <a:lnTo>
                    <a:pt x="67" y="0"/>
                  </a:lnTo>
                  <a:lnTo>
                    <a:pt x="75" y="0"/>
                  </a:lnTo>
                  <a:lnTo>
                    <a:pt x="75" y="13"/>
                  </a:lnTo>
                  <a:lnTo>
                    <a:pt x="66" y="14"/>
                  </a:lnTo>
                  <a:lnTo>
                    <a:pt x="61" y="19"/>
                  </a:lnTo>
                  <a:lnTo>
                    <a:pt x="56" y="24"/>
                  </a:lnTo>
                  <a:lnTo>
                    <a:pt x="60" y="31"/>
                  </a:lnTo>
                  <a:lnTo>
                    <a:pt x="49" y="33"/>
                  </a:lnTo>
                  <a:lnTo>
                    <a:pt x="45" y="30"/>
                  </a:lnTo>
                  <a:lnTo>
                    <a:pt x="40" y="31"/>
                  </a:lnTo>
                  <a:lnTo>
                    <a:pt x="45" y="37"/>
                  </a:lnTo>
                  <a:lnTo>
                    <a:pt x="38" y="45"/>
                  </a:lnTo>
                  <a:lnTo>
                    <a:pt x="48" y="49"/>
                  </a:lnTo>
                  <a:lnTo>
                    <a:pt x="61" y="58"/>
                  </a:lnTo>
                  <a:lnTo>
                    <a:pt x="64" y="65"/>
                  </a:lnTo>
                  <a:lnTo>
                    <a:pt x="59" y="64"/>
                  </a:lnTo>
                  <a:lnTo>
                    <a:pt x="45" y="69"/>
                  </a:lnTo>
                  <a:lnTo>
                    <a:pt x="50" y="77"/>
                  </a:lnTo>
                  <a:lnTo>
                    <a:pt x="26" y="79"/>
                  </a:lnTo>
                  <a:lnTo>
                    <a:pt x="26" y="69"/>
                  </a:lnTo>
                  <a:lnTo>
                    <a:pt x="16" y="65"/>
                  </a:lnTo>
                  <a:lnTo>
                    <a:pt x="26" y="61"/>
                  </a:lnTo>
                  <a:lnTo>
                    <a:pt x="32" y="60"/>
                  </a:lnTo>
                  <a:lnTo>
                    <a:pt x="34" y="58"/>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6" name="Google Shape;436;p6"/>
            <p:cNvSpPr/>
            <p:nvPr/>
          </p:nvSpPr>
          <p:spPr>
            <a:xfrm>
              <a:off x="2773" y="1929"/>
              <a:ext cx="134" cy="172"/>
            </a:xfrm>
            <a:custGeom>
              <a:rect b="b" l="l" r="r" t="t"/>
              <a:pathLst>
                <a:path extrusionOk="0" h="152" w="120">
                  <a:moveTo>
                    <a:pt x="119" y="73"/>
                  </a:moveTo>
                  <a:lnTo>
                    <a:pt x="79" y="90"/>
                  </a:lnTo>
                  <a:lnTo>
                    <a:pt x="119" y="73"/>
                  </a:lnTo>
                  <a:lnTo>
                    <a:pt x="110" y="47"/>
                  </a:lnTo>
                  <a:lnTo>
                    <a:pt x="113" y="18"/>
                  </a:lnTo>
                  <a:lnTo>
                    <a:pt x="108" y="14"/>
                  </a:lnTo>
                  <a:lnTo>
                    <a:pt x="73" y="20"/>
                  </a:lnTo>
                  <a:lnTo>
                    <a:pt x="66" y="12"/>
                  </a:lnTo>
                  <a:lnTo>
                    <a:pt x="60" y="0"/>
                  </a:lnTo>
                  <a:lnTo>
                    <a:pt x="43" y="4"/>
                  </a:lnTo>
                  <a:lnTo>
                    <a:pt x="43" y="19"/>
                  </a:lnTo>
                  <a:lnTo>
                    <a:pt x="43" y="25"/>
                  </a:lnTo>
                  <a:lnTo>
                    <a:pt x="38" y="25"/>
                  </a:lnTo>
                  <a:lnTo>
                    <a:pt x="21" y="31"/>
                  </a:lnTo>
                  <a:lnTo>
                    <a:pt x="21" y="46"/>
                  </a:lnTo>
                  <a:lnTo>
                    <a:pt x="13" y="60"/>
                  </a:lnTo>
                  <a:lnTo>
                    <a:pt x="3" y="67"/>
                  </a:lnTo>
                  <a:lnTo>
                    <a:pt x="0" y="84"/>
                  </a:lnTo>
                  <a:lnTo>
                    <a:pt x="9" y="88"/>
                  </a:lnTo>
                  <a:lnTo>
                    <a:pt x="8" y="98"/>
                  </a:lnTo>
                  <a:lnTo>
                    <a:pt x="18" y="105"/>
                  </a:lnTo>
                  <a:lnTo>
                    <a:pt x="31" y="116"/>
                  </a:lnTo>
                  <a:lnTo>
                    <a:pt x="25" y="124"/>
                  </a:lnTo>
                  <a:lnTo>
                    <a:pt x="28" y="146"/>
                  </a:lnTo>
                  <a:lnTo>
                    <a:pt x="36" y="147"/>
                  </a:lnTo>
                  <a:lnTo>
                    <a:pt x="46" y="144"/>
                  </a:lnTo>
                  <a:lnTo>
                    <a:pt x="54" y="149"/>
                  </a:lnTo>
                  <a:lnTo>
                    <a:pt x="60" y="150"/>
                  </a:lnTo>
                  <a:lnTo>
                    <a:pt x="65" y="151"/>
                  </a:lnTo>
                  <a:lnTo>
                    <a:pt x="83" y="143"/>
                  </a:lnTo>
                  <a:lnTo>
                    <a:pt x="97" y="136"/>
                  </a:lnTo>
                  <a:lnTo>
                    <a:pt x="101" y="131"/>
                  </a:lnTo>
                  <a:lnTo>
                    <a:pt x="102" y="115"/>
                  </a:lnTo>
                  <a:lnTo>
                    <a:pt x="79" y="90"/>
                  </a:lnTo>
                  <a:lnTo>
                    <a:pt x="119" y="73"/>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7" name="Google Shape;437;p6"/>
            <p:cNvSpPr/>
            <p:nvPr/>
          </p:nvSpPr>
          <p:spPr>
            <a:xfrm>
              <a:off x="2896" y="1928"/>
              <a:ext cx="148" cy="118"/>
            </a:xfrm>
            <a:custGeom>
              <a:rect b="b" l="l" r="r" t="t"/>
              <a:pathLst>
                <a:path extrusionOk="0" h="105" w="132">
                  <a:moveTo>
                    <a:pt x="9" y="74"/>
                  </a:moveTo>
                  <a:lnTo>
                    <a:pt x="0" y="48"/>
                  </a:lnTo>
                  <a:lnTo>
                    <a:pt x="3" y="19"/>
                  </a:lnTo>
                  <a:lnTo>
                    <a:pt x="43" y="0"/>
                  </a:lnTo>
                  <a:lnTo>
                    <a:pt x="57" y="7"/>
                  </a:lnTo>
                  <a:lnTo>
                    <a:pt x="77" y="3"/>
                  </a:lnTo>
                  <a:lnTo>
                    <a:pt x="101" y="13"/>
                  </a:lnTo>
                  <a:lnTo>
                    <a:pt x="120" y="30"/>
                  </a:lnTo>
                  <a:lnTo>
                    <a:pt x="120" y="50"/>
                  </a:lnTo>
                  <a:lnTo>
                    <a:pt x="129" y="50"/>
                  </a:lnTo>
                  <a:lnTo>
                    <a:pt x="130" y="66"/>
                  </a:lnTo>
                  <a:lnTo>
                    <a:pt x="131" y="93"/>
                  </a:lnTo>
                  <a:lnTo>
                    <a:pt x="120" y="101"/>
                  </a:lnTo>
                  <a:lnTo>
                    <a:pt x="96" y="103"/>
                  </a:lnTo>
                  <a:lnTo>
                    <a:pt x="73" y="104"/>
                  </a:lnTo>
                  <a:lnTo>
                    <a:pt x="57" y="95"/>
                  </a:lnTo>
                  <a:lnTo>
                    <a:pt x="23" y="84"/>
                  </a:lnTo>
                  <a:lnTo>
                    <a:pt x="9" y="74"/>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8" name="Google Shape;438;p6"/>
            <p:cNvSpPr/>
            <p:nvPr/>
          </p:nvSpPr>
          <p:spPr>
            <a:xfrm>
              <a:off x="2856" y="1579"/>
              <a:ext cx="171" cy="338"/>
            </a:xfrm>
            <a:custGeom>
              <a:rect b="b" l="l" r="r" t="t"/>
              <a:pathLst>
                <a:path extrusionOk="0" h="301" w="153">
                  <a:moveTo>
                    <a:pt x="0" y="234"/>
                  </a:moveTo>
                  <a:lnTo>
                    <a:pt x="5" y="225"/>
                  </a:lnTo>
                  <a:lnTo>
                    <a:pt x="9" y="206"/>
                  </a:lnTo>
                  <a:lnTo>
                    <a:pt x="24" y="199"/>
                  </a:lnTo>
                  <a:lnTo>
                    <a:pt x="20" y="182"/>
                  </a:lnTo>
                  <a:lnTo>
                    <a:pt x="13" y="166"/>
                  </a:lnTo>
                  <a:lnTo>
                    <a:pt x="9" y="150"/>
                  </a:lnTo>
                  <a:lnTo>
                    <a:pt x="6" y="123"/>
                  </a:lnTo>
                  <a:lnTo>
                    <a:pt x="9" y="113"/>
                  </a:lnTo>
                  <a:lnTo>
                    <a:pt x="24" y="116"/>
                  </a:lnTo>
                  <a:lnTo>
                    <a:pt x="31" y="111"/>
                  </a:lnTo>
                  <a:lnTo>
                    <a:pt x="21" y="104"/>
                  </a:lnTo>
                  <a:lnTo>
                    <a:pt x="28" y="90"/>
                  </a:lnTo>
                  <a:lnTo>
                    <a:pt x="31" y="72"/>
                  </a:lnTo>
                  <a:lnTo>
                    <a:pt x="37" y="68"/>
                  </a:lnTo>
                  <a:lnTo>
                    <a:pt x="42" y="57"/>
                  </a:lnTo>
                  <a:lnTo>
                    <a:pt x="51" y="57"/>
                  </a:lnTo>
                  <a:lnTo>
                    <a:pt x="53" y="43"/>
                  </a:lnTo>
                  <a:lnTo>
                    <a:pt x="61" y="39"/>
                  </a:lnTo>
                  <a:lnTo>
                    <a:pt x="63" y="26"/>
                  </a:lnTo>
                  <a:lnTo>
                    <a:pt x="71" y="29"/>
                  </a:lnTo>
                  <a:lnTo>
                    <a:pt x="79" y="25"/>
                  </a:lnTo>
                  <a:lnTo>
                    <a:pt x="87" y="17"/>
                  </a:lnTo>
                  <a:lnTo>
                    <a:pt x="97" y="17"/>
                  </a:lnTo>
                  <a:lnTo>
                    <a:pt x="110" y="17"/>
                  </a:lnTo>
                  <a:lnTo>
                    <a:pt x="118" y="8"/>
                  </a:lnTo>
                  <a:lnTo>
                    <a:pt x="127" y="0"/>
                  </a:lnTo>
                  <a:lnTo>
                    <a:pt x="138" y="13"/>
                  </a:lnTo>
                  <a:lnTo>
                    <a:pt x="149" y="23"/>
                  </a:lnTo>
                  <a:lnTo>
                    <a:pt x="150" y="32"/>
                  </a:lnTo>
                  <a:lnTo>
                    <a:pt x="152" y="63"/>
                  </a:lnTo>
                  <a:lnTo>
                    <a:pt x="142" y="70"/>
                  </a:lnTo>
                  <a:lnTo>
                    <a:pt x="131" y="79"/>
                  </a:lnTo>
                  <a:lnTo>
                    <a:pt x="127" y="96"/>
                  </a:lnTo>
                  <a:lnTo>
                    <a:pt x="127" y="107"/>
                  </a:lnTo>
                  <a:lnTo>
                    <a:pt x="112" y="117"/>
                  </a:lnTo>
                  <a:lnTo>
                    <a:pt x="104" y="128"/>
                  </a:lnTo>
                  <a:lnTo>
                    <a:pt x="84" y="132"/>
                  </a:lnTo>
                  <a:lnTo>
                    <a:pt x="76" y="148"/>
                  </a:lnTo>
                  <a:lnTo>
                    <a:pt x="76" y="176"/>
                  </a:lnTo>
                  <a:lnTo>
                    <a:pt x="87" y="189"/>
                  </a:lnTo>
                  <a:lnTo>
                    <a:pt x="93" y="200"/>
                  </a:lnTo>
                  <a:lnTo>
                    <a:pt x="69" y="211"/>
                  </a:lnTo>
                  <a:lnTo>
                    <a:pt x="80" y="211"/>
                  </a:lnTo>
                  <a:lnTo>
                    <a:pt x="87" y="217"/>
                  </a:lnTo>
                  <a:lnTo>
                    <a:pt x="90" y="228"/>
                  </a:lnTo>
                  <a:lnTo>
                    <a:pt x="82" y="234"/>
                  </a:lnTo>
                  <a:lnTo>
                    <a:pt x="71" y="245"/>
                  </a:lnTo>
                  <a:lnTo>
                    <a:pt x="71" y="265"/>
                  </a:lnTo>
                  <a:lnTo>
                    <a:pt x="60" y="272"/>
                  </a:lnTo>
                  <a:lnTo>
                    <a:pt x="57" y="283"/>
                  </a:lnTo>
                  <a:lnTo>
                    <a:pt x="45" y="290"/>
                  </a:lnTo>
                  <a:lnTo>
                    <a:pt x="39" y="300"/>
                  </a:lnTo>
                  <a:lnTo>
                    <a:pt x="23" y="294"/>
                  </a:lnTo>
                  <a:lnTo>
                    <a:pt x="24" y="275"/>
                  </a:lnTo>
                  <a:lnTo>
                    <a:pt x="15" y="272"/>
                  </a:lnTo>
                  <a:lnTo>
                    <a:pt x="13" y="261"/>
                  </a:lnTo>
                  <a:lnTo>
                    <a:pt x="6" y="247"/>
                  </a:lnTo>
                  <a:lnTo>
                    <a:pt x="0" y="234"/>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9" name="Google Shape;439;p6"/>
            <p:cNvSpPr/>
            <p:nvPr/>
          </p:nvSpPr>
          <p:spPr>
            <a:xfrm>
              <a:off x="2991" y="2087"/>
              <a:ext cx="132" cy="96"/>
            </a:xfrm>
            <a:custGeom>
              <a:rect b="b" l="l" r="r" t="t"/>
              <a:pathLst>
                <a:path extrusionOk="0" h="85" w="118">
                  <a:moveTo>
                    <a:pt x="42" y="68"/>
                  </a:moveTo>
                  <a:lnTo>
                    <a:pt x="33" y="61"/>
                  </a:lnTo>
                  <a:lnTo>
                    <a:pt x="20" y="53"/>
                  </a:lnTo>
                  <a:lnTo>
                    <a:pt x="4" y="45"/>
                  </a:lnTo>
                  <a:lnTo>
                    <a:pt x="0" y="31"/>
                  </a:lnTo>
                  <a:lnTo>
                    <a:pt x="14" y="27"/>
                  </a:lnTo>
                  <a:lnTo>
                    <a:pt x="25" y="10"/>
                  </a:lnTo>
                  <a:lnTo>
                    <a:pt x="31" y="1"/>
                  </a:lnTo>
                  <a:lnTo>
                    <a:pt x="51" y="0"/>
                  </a:lnTo>
                  <a:lnTo>
                    <a:pt x="59" y="6"/>
                  </a:lnTo>
                  <a:lnTo>
                    <a:pt x="80" y="8"/>
                  </a:lnTo>
                  <a:lnTo>
                    <a:pt x="88" y="4"/>
                  </a:lnTo>
                  <a:lnTo>
                    <a:pt x="108" y="24"/>
                  </a:lnTo>
                  <a:lnTo>
                    <a:pt x="109" y="41"/>
                  </a:lnTo>
                  <a:lnTo>
                    <a:pt x="117" y="59"/>
                  </a:lnTo>
                  <a:lnTo>
                    <a:pt x="115" y="69"/>
                  </a:lnTo>
                  <a:lnTo>
                    <a:pt x="104" y="79"/>
                  </a:lnTo>
                  <a:lnTo>
                    <a:pt x="91" y="81"/>
                  </a:lnTo>
                  <a:lnTo>
                    <a:pt x="70" y="84"/>
                  </a:lnTo>
                  <a:lnTo>
                    <a:pt x="66" y="71"/>
                  </a:lnTo>
                  <a:lnTo>
                    <a:pt x="50" y="65"/>
                  </a:lnTo>
                  <a:lnTo>
                    <a:pt x="46" y="71"/>
                  </a:lnTo>
                  <a:lnTo>
                    <a:pt x="42" y="68"/>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0" name="Google Shape;440;p6"/>
            <p:cNvSpPr/>
            <p:nvPr/>
          </p:nvSpPr>
          <p:spPr>
            <a:xfrm>
              <a:off x="3094" y="2208"/>
              <a:ext cx="296" cy="131"/>
            </a:xfrm>
            <a:custGeom>
              <a:rect b="b" l="l" r="r" t="t"/>
              <a:pathLst>
                <a:path extrusionOk="0" h="118" w="265">
                  <a:moveTo>
                    <a:pt x="134" y="111"/>
                  </a:moveTo>
                  <a:lnTo>
                    <a:pt x="146" y="108"/>
                  </a:lnTo>
                  <a:lnTo>
                    <a:pt x="168" y="106"/>
                  </a:lnTo>
                  <a:lnTo>
                    <a:pt x="184" y="106"/>
                  </a:lnTo>
                  <a:lnTo>
                    <a:pt x="204" y="102"/>
                  </a:lnTo>
                  <a:lnTo>
                    <a:pt x="209" y="117"/>
                  </a:lnTo>
                  <a:lnTo>
                    <a:pt x="218" y="108"/>
                  </a:lnTo>
                  <a:lnTo>
                    <a:pt x="227" y="99"/>
                  </a:lnTo>
                  <a:lnTo>
                    <a:pt x="241" y="96"/>
                  </a:lnTo>
                  <a:lnTo>
                    <a:pt x="247" y="106"/>
                  </a:lnTo>
                  <a:lnTo>
                    <a:pt x="264" y="107"/>
                  </a:lnTo>
                  <a:lnTo>
                    <a:pt x="261" y="88"/>
                  </a:lnTo>
                  <a:lnTo>
                    <a:pt x="253" y="69"/>
                  </a:lnTo>
                  <a:lnTo>
                    <a:pt x="247" y="50"/>
                  </a:lnTo>
                  <a:lnTo>
                    <a:pt x="252" y="44"/>
                  </a:lnTo>
                  <a:lnTo>
                    <a:pt x="241" y="32"/>
                  </a:lnTo>
                  <a:lnTo>
                    <a:pt x="228" y="12"/>
                  </a:lnTo>
                  <a:lnTo>
                    <a:pt x="210" y="14"/>
                  </a:lnTo>
                  <a:lnTo>
                    <a:pt x="202" y="23"/>
                  </a:lnTo>
                  <a:lnTo>
                    <a:pt x="173" y="25"/>
                  </a:lnTo>
                  <a:lnTo>
                    <a:pt x="161" y="26"/>
                  </a:lnTo>
                  <a:lnTo>
                    <a:pt x="146" y="19"/>
                  </a:lnTo>
                  <a:lnTo>
                    <a:pt x="135" y="19"/>
                  </a:lnTo>
                  <a:lnTo>
                    <a:pt x="125" y="7"/>
                  </a:lnTo>
                  <a:lnTo>
                    <a:pt x="112" y="0"/>
                  </a:lnTo>
                  <a:lnTo>
                    <a:pt x="98" y="7"/>
                  </a:lnTo>
                  <a:lnTo>
                    <a:pt x="78" y="9"/>
                  </a:lnTo>
                  <a:lnTo>
                    <a:pt x="64" y="14"/>
                  </a:lnTo>
                  <a:lnTo>
                    <a:pt x="45" y="15"/>
                  </a:lnTo>
                  <a:lnTo>
                    <a:pt x="34" y="15"/>
                  </a:lnTo>
                  <a:lnTo>
                    <a:pt x="19" y="21"/>
                  </a:lnTo>
                  <a:lnTo>
                    <a:pt x="29" y="26"/>
                  </a:lnTo>
                  <a:lnTo>
                    <a:pt x="18" y="32"/>
                  </a:lnTo>
                  <a:lnTo>
                    <a:pt x="14" y="39"/>
                  </a:lnTo>
                  <a:lnTo>
                    <a:pt x="5" y="48"/>
                  </a:lnTo>
                  <a:lnTo>
                    <a:pt x="3" y="56"/>
                  </a:lnTo>
                  <a:lnTo>
                    <a:pt x="0" y="63"/>
                  </a:lnTo>
                  <a:lnTo>
                    <a:pt x="7" y="65"/>
                  </a:lnTo>
                  <a:lnTo>
                    <a:pt x="6" y="74"/>
                  </a:lnTo>
                  <a:lnTo>
                    <a:pt x="11" y="78"/>
                  </a:lnTo>
                  <a:lnTo>
                    <a:pt x="11" y="88"/>
                  </a:lnTo>
                  <a:lnTo>
                    <a:pt x="16" y="95"/>
                  </a:lnTo>
                  <a:lnTo>
                    <a:pt x="22" y="94"/>
                  </a:lnTo>
                  <a:lnTo>
                    <a:pt x="24" y="101"/>
                  </a:lnTo>
                  <a:lnTo>
                    <a:pt x="36" y="105"/>
                  </a:lnTo>
                  <a:lnTo>
                    <a:pt x="44" y="114"/>
                  </a:lnTo>
                  <a:lnTo>
                    <a:pt x="54" y="111"/>
                  </a:lnTo>
                  <a:lnTo>
                    <a:pt x="60" y="107"/>
                  </a:lnTo>
                  <a:lnTo>
                    <a:pt x="68" y="100"/>
                  </a:lnTo>
                  <a:lnTo>
                    <a:pt x="84" y="111"/>
                  </a:lnTo>
                  <a:lnTo>
                    <a:pt x="102" y="113"/>
                  </a:lnTo>
                  <a:lnTo>
                    <a:pt x="121" y="110"/>
                  </a:lnTo>
                  <a:lnTo>
                    <a:pt x="129" y="110"/>
                  </a:lnTo>
                  <a:lnTo>
                    <a:pt x="134" y="111"/>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1" name="Google Shape;441;p6"/>
            <p:cNvSpPr/>
            <p:nvPr/>
          </p:nvSpPr>
          <p:spPr>
            <a:xfrm>
              <a:off x="2885" y="2116"/>
              <a:ext cx="154" cy="122"/>
            </a:xfrm>
            <a:custGeom>
              <a:rect b="b" l="l" r="r" t="t"/>
              <a:pathLst>
                <a:path extrusionOk="0" h="109" w="137">
                  <a:moveTo>
                    <a:pt x="12" y="18"/>
                  </a:moveTo>
                  <a:lnTo>
                    <a:pt x="3" y="12"/>
                  </a:lnTo>
                  <a:lnTo>
                    <a:pt x="0" y="0"/>
                  </a:lnTo>
                  <a:lnTo>
                    <a:pt x="24" y="6"/>
                  </a:lnTo>
                  <a:lnTo>
                    <a:pt x="37" y="0"/>
                  </a:lnTo>
                  <a:lnTo>
                    <a:pt x="43" y="2"/>
                  </a:lnTo>
                  <a:lnTo>
                    <a:pt x="58" y="10"/>
                  </a:lnTo>
                  <a:lnTo>
                    <a:pt x="75" y="14"/>
                  </a:lnTo>
                  <a:lnTo>
                    <a:pt x="84" y="6"/>
                  </a:lnTo>
                  <a:lnTo>
                    <a:pt x="95" y="7"/>
                  </a:lnTo>
                  <a:lnTo>
                    <a:pt x="99" y="20"/>
                  </a:lnTo>
                  <a:lnTo>
                    <a:pt x="114" y="29"/>
                  </a:lnTo>
                  <a:lnTo>
                    <a:pt x="128" y="36"/>
                  </a:lnTo>
                  <a:lnTo>
                    <a:pt x="136" y="43"/>
                  </a:lnTo>
                  <a:lnTo>
                    <a:pt x="123" y="53"/>
                  </a:lnTo>
                  <a:lnTo>
                    <a:pt x="124" y="62"/>
                  </a:lnTo>
                  <a:lnTo>
                    <a:pt x="132" y="76"/>
                  </a:lnTo>
                  <a:lnTo>
                    <a:pt x="134" y="97"/>
                  </a:lnTo>
                  <a:lnTo>
                    <a:pt x="120" y="108"/>
                  </a:lnTo>
                  <a:lnTo>
                    <a:pt x="109" y="105"/>
                  </a:lnTo>
                  <a:lnTo>
                    <a:pt x="106" y="90"/>
                  </a:lnTo>
                  <a:lnTo>
                    <a:pt x="98" y="77"/>
                  </a:lnTo>
                  <a:lnTo>
                    <a:pt x="90" y="80"/>
                  </a:lnTo>
                  <a:lnTo>
                    <a:pt x="92" y="91"/>
                  </a:lnTo>
                  <a:lnTo>
                    <a:pt x="79" y="88"/>
                  </a:lnTo>
                  <a:lnTo>
                    <a:pt x="68" y="80"/>
                  </a:lnTo>
                  <a:lnTo>
                    <a:pt x="58" y="68"/>
                  </a:lnTo>
                  <a:lnTo>
                    <a:pt x="49" y="62"/>
                  </a:lnTo>
                  <a:lnTo>
                    <a:pt x="34" y="56"/>
                  </a:lnTo>
                  <a:lnTo>
                    <a:pt x="34" y="46"/>
                  </a:lnTo>
                  <a:lnTo>
                    <a:pt x="21" y="38"/>
                  </a:lnTo>
                  <a:lnTo>
                    <a:pt x="17" y="21"/>
                  </a:lnTo>
                  <a:lnTo>
                    <a:pt x="12" y="18"/>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2" name="Google Shape;442;p6"/>
            <p:cNvSpPr/>
            <p:nvPr/>
          </p:nvSpPr>
          <p:spPr>
            <a:xfrm>
              <a:off x="3025" y="1970"/>
              <a:ext cx="259" cy="187"/>
            </a:xfrm>
            <a:custGeom>
              <a:rect b="b" l="l" r="r" t="t"/>
              <a:pathLst>
                <a:path extrusionOk="0" h="187" w="259">
                  <a:moveTo>
                    <a:pt x="65" y="123"/>
                  </a:moveTo>
                  <a:lnTo>
                    <a:pt x="86" y="121"/>
                  </a:lnTo>
                  <a:lnTo>
                    <a:pt x="99" y="130"/>
                  </a:lnTo>
                  <a:lnTo>
                    <a:pt x="119" y="160"/>
                  </a:lnTo>
                  <a:lnTo>
                    <a:pt x="116" y="172"/>
                  </a:lnTo>
                  <a:lnTo>
                    <a:pt x="110" y="187"/>
                  </a:lnTo>
                  <a:lnTo>
                    <a:pt x="123" y="173"/>
                  </a:lnTo>
                  <a:lnTo>
                    <a:pt x="132" y="138"/>
                  </a:lnTo>
                  <a:lnTo>
                    <a:pt x="149" y="134"/>
                  </a:lnTo>
                  <a:lnTo>
                    <a:pt x="154" y="157"/>
                  </a:lnTo>
                  <a:lnTo>
                    <a:pt x="175" y="154"/>
                  </a:lnTo>
                  <a:lnTo>
                    <a:pt x="169" y="174"/>
                  </a:lnTo>
                  <a:lnTo>
                    <a:pt x="184" y="183"/>
                  </a:lnTo>
                  <a:lnTo>
                    <a:pt x="211" y="178"/>
                  </a:lnTo>
                  <a:lnTo>
                    <a:pt x="187" y="156"/>
                  </a:lnTo>
                  <a:lnTo>
                    <a:pt x="197" y="152"/>
                  </a:lnTo>
                  <a:lnTo>
                    <a:pt x="205" y="140"/>
                  </a:lnTo>
                  <a:lnTo>
                    <a:pt x="218" y="142"/>
                  </a:lnTo>
                  <a:lnTo>
                    <a:pt x="250" y="128"/>
                  </a:lnTo>
                  <a:lnTo>
                    <a:pt x="259" y="78"/>
                  </a:lnTo>
                  <a:lnTo>
                    <a:pt x="195" y="25"/>
                  </a:lnTo>
                  <a:lnTo>
                    <a:pt x="186" y="0"/>
                  </a:lnTo>
                  <a:lnTo>
                    <a:pt x="143" y="3"/>
                  </a:lnTo>
                  <a:lnTo>
                    <a:pt x="132" y="21"/>
                  </a:lnTo>
                  <a:lnTo>
                    <a:pt x="17" y="34"/>
                  </a:lnTo>
                  <a:lnTo>
                    <a:pt x="18" y="63"/>
                  </a:lnTo>
                  <a:lnTo>
                    <a:pt x="6" y="73"/>
                  </a:lnTo>
                  <a:lnTo>
                    <a:pt x="0" y="120"/>
                  </a:lnTo>
                  <a:lnTo>
                    <a:pt x="23" y="119"/>
                  </a:lnTo>
                  <a:lnTo>
                    <a:pt x="32" y="125"/>
                  </a:lnTo>
                  <a:lnTo>
                    <a:pt x="55" y="126"/>
                  </a:lnTo>
                  <a:lnTo>
                    <a:pt x="65" y="123"/>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3" name="Google Shape;443;p6"/>
            <p:cNvSpPr/>
            <p:nvPr/>
          </p:nvSpPr>
          <p:spPr>
            <a:xfrm>
              <a:off x="3031" y="1867"/>
              <a:ext cx="151" cy="138"/>
            </a:xfrm>
            <a:custGeom>
              <a:rect b="b" l="l" r="r" t="t"/>
              <a:pathLst>
                <a:path extrusionOk="0" h="122" w="136">
                  <a:moveTo>
                    <a:pt x="11" y="121"/>
                  </a:moveTo>
                  <a:lnTo>
                    <a:pt x="112" y="110"/>
                  </a:lnTo>
                  <a:lnTo>
                    <a:pt x="122" y="94"/>
                  </a:lnTo>
                  <a:lnTo>
                    <a:pt x="129" y="74"/>
                  </a:lnTo>
                  <a:lnTo>
                    <a:pt x="135" y="67"/>
                  </a:lnTo>
                  <a:lnTo>
                    <a:pt x="132" y="15"/>
                  </a:lnTo>
                  <a:lnTo>
                    <a:pt x="93" y="0"/>
                  </a:lnTo>
                  <a:lnTo>
                    <a:pt x="82" y="8"/>
                  </a:lnTo>
                  <a:lnTo>
                    <a:pt x="68" y="3"/>
                  </a:lnTo>
                  <a:lnTo>
                    <a:pt x="62" y="22"/>
                  </a:lnTo>
                  <a:lnTo>
                    <a:pt x="58" y="19"/>
                  </a:lnTo>
                  <a:lnTo>
                    <a:pt x="49" y="38"/>
                  </a:lnTo>
                  <a:lnTo>
                    <a:pt x="56" y="49"/>
                  </a:lnTo>
                  <a:lnTo>
                    <a:pt x="36" y="56"/>
                  </a:lnTo>
                  <a:lnTo>
                    <a:pt x="33" y="68"/>
                  </a:lnTo>
                  <a:lnTo>
                    <a:pt x="15" y="66"/>
                  </a:lnTo>
                  <a:lnTo>
                    <a:pt x="0" y="72"/>
                  </a:lnTo>
                  <a:lnTo>
                    <a:pt x="1" y="85"/>
                  </a:lnTo>
                  <a:lnTo>
                    <a:pt x="1" y="105"/>
                  </a:lnTo>
                  <a:lnTo>
                    <a:pt x="10" y="105"/>
                  </a:lnTo>
                  <a:lnTo>
                    <a:pt x="11" y="121"/>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4" name="Google Shape;444;p6"/>
            <p:cNvSpPr/>
            <p:nvPr/>
          </p:nvSpPr>
          <p:spPr>
            <a:xfrm>
              <a:off x="3053" y="2315"/>
              <a:ext cx="39" cy="15"/>
            </a:xfrm>
            <a:custGeom>
              <a:rect b="b" l="l" r="r" t="t"/>
              <a:pathLst>
                <a:path extrusionOk="0" h="14" w="36">
                  <a:moveTo>
                    <a:pt x="17" y="13"/>
                  </a:moveTo>
                  <a:lnTo>
                    <a:pt x="15" y="13"/>
                  </a:lnTo>
                  <a:lnTo>
                    <a:pt x="13" y="13"/>
                  </a:lnTo>
                  <a:lnTo>
                    <a:pt x="12" y="13"/>
                  </a:lnTo>
                  <a:lnTo>
                    <a:pt x="10" y="11"/>
                  </a:lnTo>
                  <a:lnTo>
                    <a:pt x="8" y="11"/>
                  </a:lnTo>
                  <a:lnTo>
                    <a:pt x="6" y="10"/>
                  </a:lnTo>
                  <a:lnTo>
                    <a:pt x="4" y="9"/>
                  </a:lnTo>
                  <a:lnTo>
                    <a:pt x="3" y="9"/>
                  </a:lnTo>
                  <a:lnTo>
                    <a:pt x="2" y="9"/>
                  </a:lnTo>
                  <a:lnTo>
                    <a:pt x="2" y="7"/>
                  </a:lnTo>
                  <a:lnTo>
                    <a:pt x="1" y="7"/>
                  </a:lnTo>
                  <a:lnTo>
                    <a:pt x="0" y="7"/>
                  </a:lnTo>
                  <a:lnTo>
                    <a:pt x="1" y="7"/>
                  </a:lnTo>
                  <a:lnTo>
                    <a:pt x="2" y="7"/>
                  </a:lnTo>
                  <a:lnTo>
                    <a:pt x="2" y="6"/>
                  </a:lnTo>
                  <a:lnTo>
                    <a:pt x="3" y="6"/>
                  </a:lnTo>
                  <a:lnTo>
                    <a:pt x="3" y="5"/>
                  </a:lnTo>
                  <a:lnTo>
                    <a:pt x="4" y="5"/>
                  </a:lnTo>
                  <a:lnTo>
                    <a:pt x="6" y="5"/>
                  </a:lnTo>
                  <a:lnTo>
                    <a:pt x="8" y="5"/>
                  </a:lnTo>
                  <a:lnTo>
                    <a:pt x="11" y="5"/>
                  </a:lnTo>
                  <a:lnTo>
                    <a:pt x="13" y="5"/>
                  </a:lnTo>
                  <a:lnTo>
                    <a:pt x="15" y="5"/>
                  </a:lnTo>
                  <a:lnTo>
                    <a:pt x="17" y="5"/>
                  </a:lnTo>
                  <a:lnTo>
                    <a:pt x="18" y="5"/>
                  </a:lnTo>
                  <a:lnTo>
                    <a:pt x="19" y="3"/>
                  </a:lnTo>
                  <a:lnTo>
                    <a:pt x="21" y="3"/>
                  </a:lnTo>
                  <a:lnTo>
                    <a:pt x="23" y="2"/>
                  </a:lnTo>
                  <a:lnTo>
                    <a:pt x="24" y="2"/>
                  </a:lnTo>
                  <a:lnTo>
                    <a:pt x="26" y="2"/>
                  </a:lnTo>
                  <a:lnTo>
                    <a:pt x="27" y="1"/>
                  </a:lnTo>
                  <a:lnTo>
                    <a:pt x="28" y="1"/>
                  </a:lnTo>
                  <a:lnTo>
                    <a:pt x="29" y="1"/>
                  </a:lnTo>
                  <a:lnTo>
                    <a:pt x="30" y="0"/>
                  </a:lnTo>
                  <a:lnTo>
                    <a:pt x="30" y="1"/>
                  </a:lnTo>
                  <a:lnTo>
                    <a:pt x="31" y="1"/>
                  </a:lnTo>
                  <a:lnTo>
                    <a:pt x="32" y="2"/>
                  </a:lnTo>
                  <a:lnTo>
                    <a:pt x="33" y="2"/>
                  </a:lnTo>
                  <a:lnTo>
                    <a:pt x="33" y="3"/>
                  </a:lnTo>
                  <a:lnTo>
                    <a:pt x="33" y="5"/>
                  </a:lnTo>
                  <a:lnTo>
                    <a:pt x="34" y="6"/>
                  </a:lnTo>
                  <a:lnTo>
                    <a:pt x="34" y="7"/>
                  </a:lnTo>
                  <a:lnTo>
                    <a:pt x="34" y="9"/>
                  </a:lnTo>
                  <a:lnTo>
                    <a:pt x="35" y="9"/>
                  </a:lnTo>
                  <a:lnTo>
                    <a:pt x="34" y="9"/>
                  </a:lnTo>
                  <a:lnTo>
                    <a:pt x="33" y="10"/>
                  </a:lnTo>
                  <a:lnTo>
                    <a:pt x="33" y="11"/>
                  </a:lnTo>
                  <a:lnTo>
                    <a:pt x="32" y="11"/>
                  </a:lnTo>
                  <a:lnTo>
                    <a:pt x="30" y="11"/>
                  </a:lnTo>
                  <a:lnTo>
                    <a:pt x="28" y="13"/>
                  </a:lnTo>
                  <a:lnTo>
                    <a:pt x="27" y="13"/>
                  </a:lnTo>
                  <a:lnTo>
                    <a:pt x="25" y="13"/>
                  </a:lnTo>
                  <a:lnTo>
                    <a:pt x="23" y="13"/>
                  </a:lnTo>
                  <a:lnTo>
                    <a:pt x="21" y="13"/>
                  </a:lnTo>
                  <a:lnTo>
                    <a:pt x="19" y="13"/>
                  </a:lnTo>
                  <a:lnTo>
                    <a:pt x="17" y="13"/>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5" name="Google Shape;445;p6"/>
            <p:cNvSpPr/>
            <p:nvPr/>
          </p:nvSpPr>
          <p:spPr>
            <a:xfrm>
              <a:off x="2983" y="1866"/>
              <a:ext cx="115" cy="97"/>
            </a:xfrm>
            <a:custGeom>
              <a:rect b="b" l="l" r="r" t="t"/>
              <a:pathLst>
                <a:path extrusionOk="0" h="97" w="115">
                  <a:moveTo>
                    <a:pt x="22" y="23"/>
                  </a:moveTo>
                  <a:lnTo>
                    <a:pt x="15" y="42"/>
                  </a:lnTo>
                  <a:lnTo>
                    <a:pt x="0" y="67"/>
                  </a:lnTo>
                  <a:lnTo>
                    <a:pt x="27" y="78"/>
                  </a:lnTo>
                  <a:lnTo>
                    <a:pt x="48" y="97"/>
                  </a:lnTo>
                  <a:lnTo>
                    <a:pt x="47" y="81"/>
                  </a:lnTo>
                  <a:lnTo>
                    <a:pt x="68" y="75"/>
                  </a:lnTo>
                  <a:lnTo>
                    <a:pt x="88" y="75"/>
                  </a:lnTo>
                  <a:lnTo>
                    <a:pt x="89" y="60"/>
                  </a:lnTo>
                  <a:lnTo>
                    <a:pt x="113" y="57"/>
                  </a:lnTo>
                  <a:lnTo>
                    <a:pt x="104" y="44"/>
                  </a:lnTo>
                  <a:lnTo>
                    <a:pt x="113" y="21"/>
                  </a:lnTo>
                  <a:lnTo>
                    <a:pt x="115" y="12"/>
                  </a:lnTo>
                  <a:lnTo>
                    <a:pt x="83" y="0"/>
                  </a:lnTo>
                  <a:lnTo>
                    <a:pt x="50" y="20"/>
                  </a:lnTo>
                  <a:lnTo>
                    <a:pt x="31" y="23"/>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6" name="Google Shape;446;p6"/>
            <p:cNvSpPr/>
            <p:nvPr/>
          </p:nvSpPr>
          <p:spPr>
            <a:xfrm>
              <a:off x="3091" y="1319"/>
              <a:ext cx="2339" cy="878"/>
            </a:xfrm>
            <a:custGeom>
              <a:rect b="b" l="l" r="r" t="t"/>
              <a:pathLst>
                <a:path extrusionOk="0" h="783" w="2085">
                  <a:moveTo>
                    <a:pt x="304" y="721"/>
                  </a:moveTo>
                  <a:lnTo>
                    <a:pt x="316" y="709"/>
                  </a:lnTo>
                  <a:lnTo>
                    <a:pt x="322" y="683"/>
                  </a:lnTo>
                  <a:lnTo>
                    <a:pt x="336" y="668"/>
                  </a:lnTo>
                  <a:lnTo>
                    <a:pt x="334" y="649"/>
                  </a:lnTo>
                  <a:lnTo>
                    <a:pt x="317" y="639"/>
                  </a:lnTo>
                  <a:lnTo>
                    <a:pt x="310" y="622"/>
                  </a:lnTo>
                  <a:lnTo>
                    <a:pt x="354" y="571"/>
                  </a:lnTo>
                  <a:lnTo>
                    <a:pt x="370" y="589"/>
                  </a:lnTo>
                  <a:lnTo>
                    <a:pt x="376" y="576"/>
                  </a:lnTo>
                  <a:lnTo>
                    <a:pt x="395" y="571"/>
                  </a:lnTo>
                  <a:lnTo>
                    <a:pt x="411" y="575"/>
                  </a:lnTo>
                  <a:lnTo>
                    <a:pt x="440" y="576"/>
                  </a:lnTo>
                  <a:lnTo>
                    <a:pt x="475" y="599"/>
                  </a:lnTo>
                  <a:lnTo>
                    <a:pt x="474" y="608"/>
                  </a:lnTo>
                  <a:lnTo>
                    <a:pt x="487" y="613"/>
                  </a:lnTo>
                  <a:lnTo>
                    <a:pt x="506" y="612"/>
                  </a:lnTo>
                  <a:lnTo>
                    <a:pt x="532" y="626"/>
                  </a:lnTo>
                  <a:lnTo>
                    <a:pt x="546" y="631"/>
                  </a:lnTo>
                  <a:lnTo>
                    <a:pt x="553" y="623"/>
                  </a:lnTo>
                  <a:lnTo>
                    <a:pt x="546" y="605"/>
                  </a:lnTo>
                  <a:lnTo>
                    <a:pt x="562" y="596"/>
                  </a:lnTo>
                  <a:lnTo>
                    <a:pt x="579" y="589"/>
                  </a:lnTo>
                  <a:lnTo>
                    <a:pt x="575" y="567"/>
                  </a:lnTo>
                  <a:lnTo>
                    <a:pt x="585" y="566"/>
                  </a:lnTo>
                  <a:lnTo>
                    <a:pt x="604" y="571"/>
                  </a:lnTo>
                  <a:lnTo>
                    <a:pt x="640" y="574"/>
                  </a:lnTo>
                  <a:lnTo>
                    <a:pt x="661" y="569"/>
                  </a:lnTo>
                  <a:lnTo>
                    <a:pt x="689" y="564"/>
                  </a:lnTo>
                  <a:lnTo>
                    <a:pt x="701" y="575"/>
                  </a:lnTo>
                  <a:lnTo>
                    <a:pt x="703" y="587"/>
                  </a:lnTo>
                  <a:lnTo>
                    <a:pt x="718" y="589"/>
                  </a:lnTo>
                  <a:lnTo>
                    <a:pt x="741" y="580"/>
                  </a:lnTo>
                  <a:lnTo>
                    <a:pt x="759" y="580"/>
                  </a:lnTo>
                  <a:lnTo>
                    <a:pt x="781" y="621"/>
                  </a:lnTo>
                  <a:lnTo>
                    <a:pt x="796" y="622"/>
                  </a:lnTo>
                  <a:lnTo>
                    <a:pt x="803" y="633"/>
                  </a:lnTo>
                  <a:lnTo>
                    <a:pt x="826" y="642"/>
                  </a:lnTo>
                  <a:lnTo>
                    <a:pt x="840" y="677"/>
                  </a:lnTo>
                  <a:lnTo>
                    <a:pt x="848" y="670"/>
                  </a:lnTo>
                  <a:lnTo>
                    <a:pt x="867" y="665"/>
                  </a:lnTo>
                  <a:lnTo>
                    <a:pt x="910" y="661"/>
                  </a:lnTo>
                  <a:lnTo>
                    <a:pt x="914" y="667"/>
                  </a:lnTo>
                  <a:lnTo>
                    <a:pt x="930" y="670"/>
                  </a:lnTo>
                  <a:lnTo>
                    <a:pt x="936" y="676"/>
                  </a:lnTo>
                  <a:lnTo>
                    <a:pt x="965" y="673"/>
                  </a:lnTo>
                  <a:lnTo>
                    <a:pt x="958" y="656"/>
                  </a:lnTo>
                  <a:lnTo>
                    <a:pt x="953" y="648"/>
                  </a:lnTo>
                  <a:lnTo>
                    <a:pt x="965" y="647"/>
                  </a:lnTo>
                  <a:lnTo>
                    <a:pt x="965" y="623"/>
                  </a:lnTo>
                  <a:lnTo>
                    <a:pt x="965" y="596"/>
                  </a:lnTo>
                  <a:lnTo>
                    <a:pt x="992" y="607"/>
                  </a:lnTo>
                  <a:lnTo>
                    <a:pt x="1009" y="607"/>
                  </a:lnTo>
                  <a:lnTo>
                    <a:pt x="1022" y="621"/>
                  </a:lnTo>
                  <a:lnTo>
                    <a:pt x="1028" y="634"/>
                  </a:lnTo>
                  <a:lnTo>
                    <a:pt x="1049" y="634"/>
                  </a:lnTo>
                  <a:lnTo>
                    <a:pt x="1081" y="635"/>
                  </a:lnTo>
                  <a:lnTo>
                    <a:pt x="1098" y="645"/>
                  </a:lnTo>
                  <a:lnTo>
                    <a:pt x="1112" y="649"/>
                  </a:lnTo>
                  <a:lnTo>
                    <a:pt x="1115" y="661"/>
                  </a:lnTo>
                  <a:lnTo>
                    <a:pt x="1153" y="655"/>
                  </a:lnTo>
                  <a:lnTo>
                    <a:pt x="1159" y="645"/>
                  </a:lnTo>
                  <a:lnTo>
                    <a:pt x="1172" y="653"/>
                  </a:lnTo>
                  <a:lnTo>
                    <a:pt x="1189" y="638"/>
                  </a:lnTo>
                  <a:lnTo>
                    <a:pt x="1203" y="637"/>
                  </a:lnTo>
                  <a:lnTo>
                    <a:pt x="1215" y="644"/>
                  </a:lnTo>
                  <a:lnTo>
                    <a:pt x="1226" y="655"/>
                  </a:lnTo>
                  <a:lnTo>
                    <a:pt x="1246" y="655"/>
                  </a:lnTo>
                  <a:lnTo>
                    <a:pt x="1249" y="628"/>
                  </a:lnTo>
                  <a:lnTo>
                    <a:pt x="1260" y="618"/>
                  </a:lnTo>
                  <a:lnTo>
                    <a:pt x="1251" y="593"/>
                  </a:lnTo>
                  <a:lnTo>
                    <a:pt x="1259" y="578"/>
                  </a:lnTo>
                  <a:lnTo>
                    <a:pt x="1320" y="579"/>
                  </a:lnTo>
                  <a:lnTo>
                    <a:pt x="1334" y="595"/>
                  </a:lnTo>
                  <a:lnTo>
                    <a:pt x="1348" y="607"/>
                  </a:lnTo>
                  <a:lnTo>
                    <a:pt x="1359" y="621"/>
                  </a:lnTo>
                  <a:lnTo>
                    <a:pt x="1362" y="638"/>
                  </a:lnTo>
                  <a:lnTo>
                    <a:pt x="1373" y="651"/>
                  </a:lnTo>
                  <a:lnTo>
                    <a:pt x="1398" y="656"/>
                  </a:lnTo>
                  <a:lnTo>
                    <a:pt x="1409" y="667"/>
                  </a:lnTo>
                  <a:lnTo>
                    <a:pt x="1421" y="675"/>
                  </a:lnTo>
                  <a:lnTo>
                    <a:pt x="1427" y="684"/>
                  </a:lnTo>
                  <a:lnTo>
                    <a:pt x="1442" y="685"/>
                  </a:lnTo>
                  <a:lnTo>
                    <a:pt x="1467" y="681"/>
                  </a:lnTo>
                  <a:lnTo>
                    <a:pt x="1472" y="688"/>
                  </a:lnTo>
                  <a:lnTo>
                    <a:pt x="1475" y="701"/>
                  </a:lnTo>
                  <a:lnTo>
                    <a:pt x="1464" y="708"/>
                  </a:lnTo>
                  <a:lnTo>
                    <a:pt x="1463" y="744"/>
                  </a:lnTo>
                  <a:lnTo>
                    <a:pt x="1449" y="742"/>
                  </a:lnTo>
                  <a:lnTo>
                    <a:pt x="1442" y="757"/>
                  </a:lnTo>
                  <a:lnTo>
                    <a:pt x="1442" y="773"/>
                  </a:lnTo>
                  <a:lnTo>
                    <a:pt x="1457" y="776"/>
                  </a:lnTo>
                  <a:lnTo>
                    <a:pt x="1475" y="782"/>
                  </a:lnTo>
                  <a:lnTo>
                    <a:pt x="1498" y="764"/>
                  </a:lnTo>
                  <a:lnTo>
                    <a:pt x="1516" y="735"/>
                  </a:lnTo>
                  <a:lnTo>
                    <a:pt x="1531" y="701"/>
                  </a:lnTo>
                  <a:lnTo>
                    <a:pt x="1544" y="667"/>
                  </a:lnTo>
                  <a:lnTo>
                    <a:pt x="1537" y="634"/>
                  </a:lnTo>
                  <a:lnTo>
                    <a:pt x="1542" y="624"/>
                  </a:lnTo>
                  <a:lnTo>
                    <a:pt x="1538" y="588"/>
                  </a:lnTo>
                  <a:lnTo>
                    <a:pt x="1523" y="566"/>
                  </a:lnTo>
                  <a:lnTo>
                    <a:pt x="1499" y="558"/>
                  </a:lnTo>
                  <a:lnTo>
                    <a:pt x="1492" y="572"/>
                  </a:lnTo>
                  <a:lnTo>
                    <a:pt x="1482" y="573"/>
                  </a:lnTo>
                  <a:lnTo>
                    <a:pt x="1480" y="560"/>
                  </a:lnTo>
                  <a:lnTo>
                    <a:pt x="1457" y="548"/>
                  </a:lnTo>
                  <a:lnTo>
                    <a:pt x="1453" y="537"/>
                  </a:lnTo>
                  <a:lnTo>
                    <a:pt x="1467" y="523"/>
                  </a:lnTo>
                  <a:lnTo>
                    <a:pt x="1483" y="497"/>
                  </a:lnTo>
                  <a:lnTo>
                    <a:pt x="1492" y="478"/>
                  </a:lnTo>
                  <a:lnTo>
                    <a:pt x="1503" y="461"/>
                  </a:lnTo>
                  <a:lnTo>
                    <a:pt x="1537" y="452"/>
                  </a:lnTo>
                  <a:lnTo>
                    <a:pt x="1564" y="450"/>
                  </a:lnTo>
                  <a:lnTo>
                    <a:pt x="1602" y="454"/>
                  </a:lnTo>
                  <a:lnTo>
                    <a:pt x="1610" y="439"/>
                  </a:lnTo>
                  <a:lnTo>
                    <a:pt x="1637" y="446"/>
                  </a:lnTo>
                  <a:lnTo>
                    <a:pt x="1637" y="455"/>
                  </a:lnTo>
                  <a:lnTo>
                    <a:pt x="1675" y="450"/>
                  </a:lnTo>
                  <a:lnTo>
                    <a:pt x="1677" y="432"/>
                  </a:lnTo>
                  <a:lnTo>
                    <a:pt x="1683" y="408"/>
                  </a:lnTo>
                  <a:lnTo>
                    <a:pt x="1691" y="394"/>
                  </a:lnTo>
                  <a:lnTo>
                    <a:pt x="1728" y="394"/>
                  </a:lnTo>
                  <a:lnTo>
                    <a:pt x="1741" y="410"/>
                  </a:lnTo>
                  <a:lnTo>
                    <a:pt x="1749" y="413"/>
                  </a:lnTo>
                  <a:lnTo>
                    <a:pt x="1762" y="391"/>
                  </a:lnTo>
                  <a:lnTo>
                    <a:pt x="1771" y="387"/>
                  </a:lnTo>
                  <a:lnTo>
                    <a:pt x="1781" y="405"/>
                  </a:lnTo>
                  <a:lnTo>
                    <a:pt x="1773" y="421"/>
                  </a:lnTo>
                  <a:lnTo>
                    <a:pt x="1753" y="437"/>
                  </a:lnTo>
                  <a:lnTo>
                    <a:pt x="1736" y="463"/>
                  </a:lnTo>
                  <a:lnTo>
                    <a:pt x="1720" y="483"/>
                  </a:lnTo>
                  <a:lnTo>
                    <a:pt x="1718" y="512"/>
                  </a:lnTo>
                  <a:lnTo>
                    <a:pt x="1722" y="543"/>
                  </a:lnTo>
                  <a:lnTo>
                    <a:pt x="1734" y="564"/>
                  </a:lnTo>
                  <a:lnTo>
                    <a:pt x="1741" y="589"/>
                  </a:lnTo>
                  <a:lnTo>
                    <a:pt x="1751" y="604"/>
                  </a:lnTo>
                  <a:lnTo>
                    <a:pt x="1763" y="612"/>
                  </a:lnTo>
                  <a:lnTo>
                    <a:pt x="1777" y="589"/>
                  </a:lnTo>
                  <a:lnTo>
                    <a:pt x="1791" y="561"/>
                  </a:lnTo>
                  <a:lnTo>
                    <a:pt x="1791" y="545"/>
                  </a:lnTo>
                  <a:lnTo>
                    <a:pt x="1805" y="545"/>
                  </a:lnTo>
                  <a:lnTo>
                    <a:pt x="1803" y="526"/>
                  </a:lnTo>
                  <a:lnTo>
                    <a:pt x="1805" y="511"/>
                  </a:lnTo>
                  <a:lnTo>
                    <a:pt x="1814" y="509"/>
                  </a:lnTo>
                  <a:lnTo>
                    <a:pt x="1808" y="498"/>
                  </a:lnTo>
                  <a:lnTo>
                    <a:pt x="1792" y="480"/>
                  </a:lnTo>
                  <a:lnTo>
                    <a:pt x="1790" y="480"/>
                  </a:lnTo>
                  <a:lnTo>
                    <a:pt x="1789" y="480"/>
                  </a:lnTo>
                  <a:lnTo>
                    <a:pt x="1788" y="480"/>
                  </a:lnTo>
                  <a:lnTo>
                    <a:pt x="1787" y="479"/>
                  </a:lnTo>
                  <a:lnTo>
                    <a:pt x="1786" y="478"/>
                  </a:lnTo>
                  <a:lnTo>
                    <a:pt x="1785" y="478"/>
                  </a:lnTo>
                  <a:lnTo>
                    <a:pt x="1785" y="477"/>
                  </a:lnTo>
                  <a:lnTo>
                    <a:pt x="1783" y="476"/>
                  </a:lnTo>
                  <a:lnTo>
                    <a:pt x="1783" y="475"/>
                  </a:lnTo>
                  <a:lnTo>
                    <a:pt x="1783" y="472"/>
                  </a:lnTo>
                  <a:lnTo>
                    <a:pt x="1783" y="469"/>
                  </a:lnTo>
                  <a:lnTo>
                    <a:pt x="1784" y="467"/>
                  </a:lnTo>
                  <a:lnTo>
                    <a:pt x="1784" y="465"/>
                  </a:lnTo>
                  <a:lnTo>
                    <a:pt x="1785" y="462"/>
                  </a:lnTo>
                  <a:lnTo>
                    <a:pt x="1785" y="460"/>
                  </a:lnTo>
                  <a:lnTo>
                    <a:pt x="1786" y="458"/>
                  </a:lnTo>
                  <a:lnTo>
                    <a:pt x="1787" y="455"/>
                  </a:lnTo>
                  <a:lnTo>
                    <a:pt x="1787" y="454"/>
                  </a:lnTo>
                  <a:lnTo>
                    <a:pt x="1787" y="452"/>
                  </a:lnTo>
                  <a:lnTo>
                    <a:pt x="1787" y="451"/>
                  </a:lnTo>
                  <a:lnTo>
                    <a:pt x="1788" y="450"/>
                  </a:lnTo>
                  <a:lnTo>
                    <a:pt x="1797" y="439"/>
                  </a:lnTo>
                  <a:lnTo>
                    <a:pt x="1820" y="428"/>
                  </a:lnTo>
                  <a:lnTo>
                    <a:pt x="1832" y="419"/>
                  </a:lnTo>
                  <a:lnTo>
                    <a:pt x="1851" y="416"/>
                  </a:lnTo>
                  <a:lnTo>
                    <a:pt x="1862" y="419"/>
                  </a:lnTo>
                  <a:lnTo>
                    <a:pt x="1872" y="432"/>
                  </a:lnTo>
                  <a:lnTo>
                    <a:pt x="1880" y="438"/>
                  </a:lnTo>
                  <a:lnTo>
                    <a:pt x="1887" y="412"/>
                  </a:lnTo>
                  <a:lnTo>
                    <a:pt x="1895" y="405"/>
                  </a:lnTo>
                  <a:lnTo>
                    <a:pt x="1898" y="391"/>
                  </a:lnTo>
                  <a:lnTo>
                    <a:pt x="1918" y="392"/>
                  </a:lnTo>
                  <a:lnTo>
                    <a:pt x="1937" y="378"/>
                  </a:lnTo>
                  <a:lnTo>
                    <a:pt x="1948" y="376"/>
                  </a:lnTo>
                  <a:lnTo>
                    <a:pt x="1969" y="384"/>
                  </a:lnTo>
                  <a:lnTo>
                    <a:pt x="1974" y="373"/>
                  </a:lnTo>
                  <a:lnTo>
                    <a:pt x="1955" y="349"/>
                  </a:lnTo>
                  <a:lnTo>
                    <a:pt x="1929" y="332"/>
                  </a:lnTo>
                  <a:lnTo>
                    <a:pt x="1939" y="323"/>
                  </a:lnTo>
                  <a:lnTo>
                    <a:pt x="1957" y="311"/>
                  </a:lnTo>
                  <a:lnTo>
                    <a:pt x="1950" y="302"/>
                  </a:lnTo>
                  <a:lnTo>
                    <a:pt x="1950" y="286"/>
                  </a:lnTo>
                  <a:lnTo>
                    <a:pt x="1967" y="281"/>
                  </a:lnTo>
                  <a:lnTo>
                    <a:pt x="1973" y="298"/>
                  </a:lnTo>
                  <a:lnTo>
                    <a:pt x="1978" y="311"/>
                  </a:lnTo>
                  <a:lnTo>
                    <a:pt x="2005" y="313"/>
                  </a:lnTo>
                  <a:lnTo>
                    <a:pt x="2016" y="325"/>
                  </a:lnTo>
                  <a:lnTo>
                    <a:pt x="2035" y="326"/>
                  </a:lnTo>
                  <a:lnTo>
                    <a:pt x="2046" y="341"/>
                  </a:lnTo>
                  <a:lnTo>
                    <a:pt x="2055" y="344"/>
                  </a:lnTo>
                  <a:lnTo>
                    <a:pt x="2068" y="332"/>
                  </a:lnTo>
                  <a:lnTo>
                    <a:pt x="2055" y="317"/>
                  </a:lnTo>
                  <a:lnTo>
                    <a:pt x="2059" y="305"/>
                  </a:lnTo>
                  <a:lnTo>
                    <a:pt x="2070" y="305"/>
                  </a:lnTo>
                  <a:lnTo>
                    <a:pt x="2081" y="300"/>
                  </a:lnTo>
                  <a:lnTo>
                    <a:pt x="2084" y="282"/>
                  </a:lnTo>
                  <a:lnTo>
                    <a:pt x="2057" y="282"/>
                  </a:lnTo>
                  <a:lnTo>
                    <a:pt x="2041" y="271"/>
                  </a:lnTo>
                  <a:lnTo>
                    <a:pt x="2018" y="275"/>
                  </a:lnTo>
                  <a:lnTo>
                    <a:pt x="2012" y="284"/>
                  </a:lnTo>
                  <a:lnTo>
                    <a:pt x="2003" y="268"/>
                  </a:lnTo>
                  <a:lnTo>
                    <a:pt x="1997" y="260"/>
                  </a:lnTo>
                  <a:lnTo>
                    <a:pt x="1976" y="254"/>
                  </a:lnTo>
                  <a:lnTo>
                    <a:pt x="1973" y="242"/>
                  </a:lnTo>
                  <a:lnTo>
                    <a:pt x="1944" y="242"/>
                  </a:lnTo>
                  <a:lnTo>
                    <a:pt x="1931" y="227"/>
                  </a:lnTo>
                  <a:lnTo>
                    <a:pt x="1912" y="216"/>
                  </a:lnTo>
                  <a:lnTo>
                    <a:pt x="1894" y="215"/>
                  </a:lnTo>
                  <a:lnTo>
                    <a:pt x="1874" y="207"/>
                  </a:lnTo>
                  <a:lnTo>
                    <a:pt x="1865" y="201"/>
                  </a:lnTo>
                  <a:lnTo>
                    <a:pt x="1846" y="194"/>
                  </a:lnTo>
                  <a:lnTo>
                    <a:pt x="1819" y="194"/>
                  </a:lnTo>
                  <a:lnTo>
                    <a:pt x="1787" y="191"/>
                  </a:lnTo>
                  <a:lnTo>
                    <a:pt x="1783" y="210"/>
                  </a:lnTo>
                  <a:lnTo>
                    <a:pt x="1768" y="213"/>
                  </a:lnTo>
                  <a:lnTo>
                    <a:pt x="1759" y="204"/>
                  </a:lnTo>
                  <a:lnTo>
                    <a:pt x="1743" y="207"/>
                  </a:lnTo>
                  <a:lnTo>
                    <a:pt x="1722" y="199"/>
                  </a:lnTo>
                  <a:lnTo>
                    <a:pt x="1687" y="204"/>
                  </a:lnTo>
                  <a:lnTo>
                    <a:pt x="1679" y="216"/>
                  </a:lnTo>
                  <a:lnTo>
                    <a:pt x="1667" y="212"/>
                  </a:lnTo>
                  <a:lnTo>
                    <a:pt x="1650" y="198"/>
                  </a:lnTo>
                  <a:lnTo>
                    <a:pt x="1634" y="181"/>
                  </a:lnTo>
                  <a:lnTo>
                    <a:pt x="1594" y="172"/>
                  </a:lnTo>
                  <a:lnTo>
                    <a:pt x="1581" y="176"/>
                  </a:lnTo>
                  <a:lnTo>
                    <a:pt x="1571" y="180"/>
                  </a:lnTo>
                  <a:lnTo>
                    <a:pt x="1549" y="176"/>
                  </a:lnTo>
                  <a:lnTo>
                    <a:pt x="1522" y="162"/>
                  </a:lnTo>
                  <a:lnTo>
                    <a:pt x="1504" y="154"/>
                  </a:lnTo>
                  <a:lnTo>
                    <a:pt x="1501" y="146"/>
                  </a:lnTo>
                  <a:lnTo>
                    <a:pt x="1458" y="146"/>
                  </a:lnTo>
                  <a:lnTo>
                    <a:pt x="1446" y="151"/>
                  </a:lnTo>
                  <a:lnTo>
                    <a:pt x="1433" y="136"/>
                  </a:lnTo>
                  <a:lnTo>
                    <a:pt x="1409" y="136"/>
                  </a:lnTo>
                  <a:lnTo>
                    <a:pt x="1399" y="123"/>
                  </a:lnTo>
                  <a:lnTo>
                    <a:pt x="1386" y="131"/>
                  </a:lnTo>
                  <a:lnTo>
                    <a:pt x="1373" y="140"/>
                  </a:lnTo>
                  <a:lnTo>
                    <a:pt x="1381" y="159"/>
                  </a:lnTo>
                  <a:lnTo>
                    <a:pt x="1363" y="163"/>
                  </a:lnTo>
                  <a:lnTo>
                    <a:pt x="1341" y="159"/>
                  </a:lnTo>
                  <a:lnTo>
                    <a:pt x="1323" y="158"/>
                  </a:lnTo>
                  <a:lnTo>
                    <a:pt x="1312" y="165"/>
                  </a:lnTo>
                  <a:lnTo>
                    <a:pt x="1296" y="157"/>
                  </a:lnTo>
                  <a:lnTo>
                    <a:pt x="1287" y="147"/>
                  </a:lnTo>
                  <a:lnTo>
                    <a:pt x="1285" y="163"/>
                  </a:lnTo>
                  <a:lnTo>
                    <a:pt x="1262" y="165"/>
                  </a:lnTo>
                  <a:lnTo>
                    <a:pt x="1233" y="156"/>
                  </a:lnTo>
                  <a:lnTo>
                    <a:pt x="1215" y="149"/>
                  </a:lnTo>
                  <a:lnTo>
                    <a:pt x="1220" y="140"/>
                  </a:lnTo>
                  <a:lnTo>
                    <a:pt x="1233" y="136"/>
                  </a:lnTo>
                  <a:lnTo>
                    <a:pt x="1223" y="116"/>
                  </a:lnTo>
                  <a:lnTo>
                    <a:pt x="1199" y="107"/>
                  </a:lnTo>
                  <a:lnTo>
                    <a:pt x="1168" y="109"/>
                  </a:lnTo>
                  <a:lnTo>
                    <a:pt x="1159" y="133"/>
                  </a:lnTo>
                  <a:lnTo>
                    <a:pt x="1134" y="125"/>
                  </a:lnTo>
                  <a:lnTo>
                    <a:pt x="1113" y="115"/>
                  </a:lnTo>
                  <a:lnTo>
                    <a:pt x="1081" y="107"/>
                  </a:lnTo>
                  <a:lnTo>
                    <a:pt x="1020" y="107"/>
                  </a:lnTo>
                  <a:lnTo>
                    <a:pt x="999" y="107"/>
                  </a:lnTo>
                  <a:lnTo>
                    <a:pt x="978" y="116"/>
                  </a:lnTo>
                  <a:lnTo>
                    <a:pt x="948" y="126"/>
                  </a:lnTo>
                  <a:lnTo>
                    <a:pt x="964" y="109"/>
                  </a:lnTo>
                  <a:lnTo>
                    <a:pt x="993" y="93"/>
                  </a:lnTo>
                  <a:lnTo>
                    <a:pt x="1005" y="87"/>
                  </a:lnTo>
                  <a:lnTo>
                    <a:pt x="1020" y="72"/>
                  </a:lnTo>
                  <a:lnTo>
                    <a:pt x="1024" y="51"/>
                  </a:lnTo>
                  <a:lnTo>
                    <a:pt x="1003" y="42"/>
                  </a:lnTo>
                  <a:lnTo>
                    <a:pt x="994" y="29"/>
                  </a:lnTo>
                  <a:lnTo>
                    <a:pt x="947" y="25"/>
                  </a:lnTo>
                  <a:lnTo>
                    <a:pt x="938" y="35"/>
                  </a:lnTo>
                  <a:lnTo>
                    <a:pt x="922" y="27"/>
                  </a:lnTo>
                  <a:lnTo>
                    <a:pt x="916" y="15"/>
                  </a:lnTo>
                  <a:lnTo>
                    <a:pt x="903" y="6"/>
                  </a:lnTo>
                  <a:lnTo>
                    <a:pt x="892" y="0"/>
                  </a:lnTo>
                  <a:lnTo>
                    <a:pt x="869" y="9"/>
                  </a:lnTo>
                  <a:lnTo>
                    <a:pt x="863" y="29"/>
                  </a:lnTo>
                  <a:lnTo>
                    <a:pt x="859" y="36"/>
                  </a:lnTo>
                  <a:lnTo>
                    <a:pt x="870" y="40"/>
                  </a:lnTo>
                  <a:lnTo>
                    <a:pt x="853" y="48"/>
                  </a:lnTo>
                  <a:lnTo>
                    <a:pt x="829" y="43"/>
                  </a:lnTo>
                  <a:lnTo>
                    <a:pt x="814" y="46"/>
                  </a:lnTo>
                  <a:lnTo>
                    <a:pt x="806" y="53"/>
                  </a:lnTo>
                  <a:lnTo>
                    <a:pt x="796" y="41"/>
                  </a:lnTo>
                  <a:lnTo>
                    <a:pt x="781" y="47"/>
                  </a:lnTo>
                  <a:lnTo>
                    <a:pt x="770" y="43"/>
                  </a:lnTo>
                  <a:lnTo>
                    <a:pt x="769" y="55"/>
                  </a:lnTo>
                  <a:lnTo>
                    <a:pt x="743" y="57"/>
                  </a:lnTo>
                  <a:lnTo>
                    <a:pt x="721" y="59"/>
                  </a:lnTo>
                  <a:lnTo>
                    <a:pt x="706" y="69"/>
                  </a:lnTo>
                  <a:lnTo>
                    <a:pt x="689" y="75"/>
                  </a:lnTo>
                  <a:lnTo>
                    <a:pt x="689" y="87"/>
                  </a:lnTo>
                  <a:lnTo>
                    <a:pt x="702" y="91"/>
                  </a:lnTo>
                  <a:lnTo>
                    <a:pt x="706" y="107"/>
                  </a:lnTo>
                  <a:lnTo>
                    <a:pt x="683" y="104"/>
                  </a:lnTo>
                  <a:lnTo>
                    <a:pt x="654" y="106"/>
                  </a:lnTo>
                  <a:lnTo>
                    <a:pt x="638" y="112"/>
                  </a:lnTo>
                  <a:lnTo>
                    <a:pt x="634" y="129"/>
                  </a:lnTo>
                  <a:lnTo>
                    <a:pt x="642" y="142"/>
                  </a:lnTo>
                  <a:lnTo>
                    <a:pt x="654" y="143"/>
                  </a:lnTo>
                  <a:lnTo>
                    <a:pt x="664" y="156"/>
                  </a:lnTo>
                  <a:lnTo>
                    <a:pt x="674" y="172"/>
                  </a:lnTo>
                  <a:lnTo>
                    <a:pt x="672" y="184"/>
                  </a:lnTo>
                  <a:lnTo>
                    <a:pt x="651" y="163"/>
                  </a:lnTo>
                  <a:lnTo>
                    <a:pt x="630" y="157"/>
                  </a:lnTo>
                  <a:lnTo>
                    <a:pt x="620" y="143"/>
                  </a:lnTo>
                  <a:lnTo>
                    <a:pt x="607" y="144"/>
                  </a:lnTo>
                  <a:lnTo>
                    <a:pt x="601" y="161"/>
                  </a:lnTo>
                  <a:lnTo>
                    <a:pt x="607" y="170"/>
                  </a:lnTo>
                  <a:lnTo>
                    <a:pt x="609" y="178"/>
                  </a:lnTo>
                  <a:lnTo>
                    <a:pt x="591" y="172"/>
                  </a:lnTo>
                  <a:lnTo>
                    <a:pt x="573" y="157"/>
                  </a:lnTo>
                  <a:lnTo>
                    <a:pt x="571" y="138"/>
                  </a:lnTo>
                  <a:lnTo>
                    <a:pt x="564" y="127"/>
                  </a:lnTo>
                  <a:lnTo>
                    <a:pt x="554" y="137"/>
                  </a:lnTo>
                  <a:lnTo>
                    <a:pt x="557" y="152"/>
                  </a:lnTo>
                  <a:lnTo>
                    <a:pt x="554" y="162"/>
                  </a:lnTo>
                  <a:lnTo>
                    <a:pt x="557" y="172"/>
                  </a:lnTo>
                  <a:lnTo>
                    <a:pt x="564" y="175"/>
                  </a:lnTo>
                  <a:lnTo>
                    <a:pt x="567" y="202"/>
                  </a:lnTo>
                  <a:lnTo>
                    <a:pt x="570" y="216"/>
                  </a:lnTo>
                  <a:lnTo>
                    <a:pt x="588" y="218"/>
                  </a:lnTo>
                  <a:lnTo>
                    <a:pt x="591" y="210"/>
                  </a:lnTo>
                  <a:lnTo>
                    <a:pt x="605" y="216"/>
                  </a:lnTo>
                  <a:lnTo>
                    <a:pt x="614" y="220"/>
                  </a:lnTo>
                  <a:lnTo>
                    <a:pt x="620" y="228"/>
                  </a:lnTo>
                  <a:lnTo>
                    <a:pt x="623" y="242"/>
                  </a:lnTo>
                  <a:lnTo>
                    <a:pt x="631" y="249"/>
                  </a:lnTo>
                  <a:lnTo>
                    <a:pt x="640" y="253"/>
                  </a:lnTo>
                  <a:lnTo>
                    <a:pt x="640" y="264"/>
                  </a:lnTo>
                  <a:lnTo>
                    <a:pt x="627" y="256"/>
                  </a:lnTo>
                  <a:lnTo>
                    <a:pt x="617" y="244"/>
                  </a:lnTo>
                  <a:lnTo>
                    <a:pt x="602" y="233"/>
                  </a:lnTo>
                  <a:lnTo>
                    <a:pt x="586" y="233"/>
                  </a:lnTo>
                  <a:lnTo>
                    <a:pt x="585" y="238"/>
                  </a:lnTo>
                  <a:lnTo>
                    <a:pt x="582" y="249"/>
                  </a:lnTo>
                  <a:lnTo>
                    <a:pt x="575" y="265"/>
                  </a:lnTo>
                  <a:lnTo>
                    <a:pt x="564" y="284"/>
                  </a:lnTo>
                  <a:lnTo>
                    <a:pt x="548" y="291"/>
                  </a:lnTo>
                  <a:lnTo>
                    <a:pt x="525" y="283"/>
                  </a:lnTo>
                  <a:lnTo>
                    <a:pt x="528" y="275"/>
                  </a:lnTo>
                  <a:lnTo>
                    <a:pt x="543" y="270"/>
                  </a:lnTo>
                  <a:lnTo>
                    <a:pt x="557" y="262"/>
                  </a:lnTo>
                  <a:lnTo>
                    <a:pt x="557" y="261"/>
                  </a:lnTo>
                  <a:lnTo>
                    <a:pt x="558" y="260"/>
                  </a:lnTo>
                  <a:lnTo>
                    <a:pt x="559" y="258"/>
                  </a:lnTo>
                  <a:lnTo>
                    <a:pt x="559" y="256"/>
                  </a:lnTo>
                  <a:lnTo>
                    <a:pt x="560" y="254"/>
                  </a:lnTo>
                  <a:lnTo>
                    <a:pt x="561" y="253"/>
                  </a:lnTo>
                  <a:lnTo>
                    <a:pt x="561" y="250"/>
                  </a:lnTo>
                  <a:lnTo>
                    <a:pt x="561" y="249"/>
                  </a:lnTo>
                  <a:lnTo>
                    <a:pt x="561" y="247"/>
                  </a:lnTo>
                  <a:lnTo>
                    <a:pt x="562" y="246"/>
                  </a:lnTo>
                  <a:lnTo>
                    <a:pt x="561" y="244"/>
                  </a:lnTo>
                  <a:lnTo>
                    <a:pt x="561" y="243"/>
                  </a:lnTo>
                  <a:lnTo>
                    <a:pt x="561" y="241"/>
                  </a:lnTo>
                  <a:lnTo>
                    <a:pt x="560" y="238"/>
                  </a:lnTo>
                  <a:lnTo>
                    <a:pt x="559" y="235"/>
                  </a:lnTo>
                  <a:lnTo>
                    <a:pt x="558" y="233"/>
                  </a:lnTo>
                  <a:lnTo>
                    <a:pt x="557" y="231"/>
                  </a:lnTo>
                  <a:lnTo>
                    <a:pt x="556" y="228"/>
                  </a:lnTo>
                  <a:lnTo>
                    <a:pt x="555" y="227"/>
                  </a:lnTo>
                  <a:lnTo>
                    <a:pt x="554" y="225"/>
                  </a:lnTo>
                  <a:lnTo>
                    <a:pt x="554" y="224"/>
                  </a:lnTo>
                  <a:lnTo>
                    <a:pt x="550" y="209"/>
                  </a:lnTo>
                  <a:lnTo>
                    <a:pt x="550" y="198"/>
                  </a:lnTo>
                  <a:lnTo>
                    <a:pt x="545" y="184"/>
                  </a:lnTo>
                  <a:lnTo>
                    <a:pt x="541" y="167"/>
                  </a:lnTo>
                  <a:lnTo>
                    <a:pt x="535" y="142"/>
                  </a:lnTo>
                  <a:lnTo>
                    <a:pt x="530" y="123"/>
                  </a:lnTo>
                  <a:lnTo>
                    <a:pt x="517" y="109"/>
                  </a:lnTo>
                  <a:lnTo>
                    <a:pt x="498" y="110"/>
                  </a:lnTo>
                  <a:lnTo>
                    <a:pt x="488" y="135"/>
                  </a:lnTo>
                  <a:lnTo>
                    <a:pt x="485" y="159"/>
                  </a:lnTo>
                  <a:lnTo>
                    <a:pt x="469" y="170"/>
                  </a:lnTo>
                  <a:lnTo>
                    <a:pt x="470" y="186"/>
                  </a:lnTo>
                  <a:lnTo>
                    <a:pt x="480" y="201"/>
                  </a:lnTo>
                  <a:lnTo>
                    <a:pt x="491" y="216"/>
                  </a:lnTo>
                  <a:lnTo>
                    <a:pt x="499" y="228"/>
                  </a:lnTo>
                  <a:lnTo>
                    <a:pt x="503" y="239"/>
                  </a:lnTo>
                  <a:lnTo>
                    <a:pt x="490" y="244"/>
                  </a:lnTo>
                  <a:lnTo>
                    <a:pt x="476" y="226"/>
                  </a:lnTo>
                  <a:lnTo>
                    <a:pt x="452" y="212"/>
                  </a:lnTo>
                  <a:lnTo>
                    <a:pt x="424" y="204"/>
                  </a:lnTo>
                  <a:lnTo>
                    <a:pt x="399" y="204"/>
                  </a:lnTo>
                  <a:lnTo>
                    <a:pt x="393" y="213"/>
                  </a:lnTo>
                  <a:lnTo>
                    <a:pt x="401" y="218"/>
                  </a:lnTo>
                  <a:lnTo>
                    <a:pt x="399" y="237"/>
                  </a:lnTo>
                  <a:lnTo>
                    <a:pt x="387" y="241"/>
                  </a:lnTo>
                  <a:lnTo>
                    <a:pt x="384" y="224"/>
                  </a:lnTo>
                  <a:lnTo>
                    <a:pt x="373" y="224"/>
                  </a:lnTo>
                  <a:lnTo>
                    <a:pt x="364" y="236"/>
                  </a:lnTo>
                  <a:lnTo>
                    <a:pt x="333" y="236"/>
                  </a:lnTo>
                  <a:lnTo>
                    <a:pt x="322" y="249"/>
                  </a:lnTo>
                  <a:lnTo>
                    <a:pt x="314" y="233"/>
                  </a:lnTo>
                  <a:lnTo>
                    <a:pt x="303" y="236"/>
                  </a:lnTo>
                  <a:lnTo>
                    <a:pt x="287" y="243"/>
                  </a:lnTo>
                  <a:lnTo>
                    <a:pt x="270" y="249"/>
                  </a:lnTo>
                  <a:lnTo>
                    <a:pt x="251" y="267"/>
                  </a:lnTo>
                  <a:lnTo>
                    <a:pt x="230" y="277"/>
                  </a:lnTo>
                  <a:lnTo>
                    <a:pt x="223" y="264"/>
                  </a:lnTo>
                  <a:lnTo>
                    <a:pt x="223" y="252"/>
                  </a:lnTo>
                  <a:lnTo>
                    <a:pt x="208" y="237"/>
                  </a:lnTo>
                  <a:lnTo>
                    <a:pt x="187" y="239"/>
                  </a:lnTo>
                  <a:lnTo>
                    <a:pt x="192" y="252"/>
                  </a:lnTo>
                  <a:lnTo>
                    <a:pt x="197" y="267"/>
                  </a:lnTo>
                  <a:lnTo>
                    <a:pt x="203" y="281"/>
                  </a:lnTo>
                  <a:lnTo>
                    <a:pt x="204" y="298"/>
                  </a:lnTo>
                  <a:lnTo>
                    <a:pt x="190" y="291"/>
                  </a:lnTo>
                  <a:lnTo>
                    <a:pt x="175" y="288"/>
                  </a:lnTo>
                  <a:lnTo>
                    <a:pt x="166" y="298"/>
                  </a:lnTo>
                  <a:lnTo>
                    <a:pt x="147" y="304"/>
                  </a:lnTo>
                  <a:lnTo>
                    <a:pt x="146" y="316"/>
                  </a:lnTo>
                  <a:lnTo>
                    <a:pt x="157" y="322"/>
                  </a:lnTo>
                  <a:lnTo>
                    <a:pt x="153" y="338"/>
                  </a:lnTo>
                  <a:lnTo>
                    <a:pt x="138" y="338"/>
                  </a:lnTo>
                  <a:lnTo>
                    <a:pt x="138" y="322"/>
                  </a:lnTo>
                  <a:lnTo>
                    <a:pt x="124" y="316"/>
                  </a:lnTo>
                  <a:lnTo>
                    <a:pt x="109" y="322"/>
                  </a:lnTo>
                  <a:lnTo>
                    <a:pt x="111" y="334"/>
                  </a:lnTo>
                  <a:lnTo>
                    <a:pt x="121" y="338"/>
                  </a:lnTo>
                  <a:lnTo>
                    <a:pt x="125" y="344"/>
                  </a:lnTo>
                  <a:lnTo>
                    <a:pt x="117" y="352"/>
                  </a:lnTo>
                  <a:lnTo>
                    <a:pt x="102" y="341"/>
                  </a:lnTo>
                  <a:lnTo>
                    <a:pt x="91" y="326"/>
                  </a:lnTo>
                  <a:lnTo>
                    <a:pt x="83" y="311"/>
                  </a:lnTo>
                  <a:lnTo>
                    <a:pt x="80" y="289"/>
                  </a:lnTo>
                  <a:lnTo>
                    <a:pt x="74" y="281"/>
                  </a:lnTo>
                  <a:lnTo>
                    <a:pt x="90" y="286"/>
                  </a:lnTo>
                  <a:lnTo>
                    <a:pt x="115" y="293"/>
                  </a:lnTo>
                  <a:lnTo>
                    <a:pt x="138" y="287"/>
                  </a:lnTo>
                  <a:lnTo>
                    <a:pt x="149" y="277"/>
                  </a:lnTo>
                  <a:lnTo>
                    <a:pt x="155" y="265"/>
                  </a:lnTo>
                  <a:lnTo>
                    <a:pt x="130" y="247"/>
                  </a:lnTo>
                  <a:lnTo>
                    <a:pt x="100" y="233"/>
                  </a:lnTo>
                  <a:lnTo>
                    <a:pt x="69" y="216"/>
                  </a:lnTo>
                  <a:lnTo>
                    <a:pt x="53" y="209"/>
                  </a:lnTo>
                  <a:lnTo>
                    <a:pt x="36" y="220"/>
                  </a:lnTo>
                  <a:lnTo>
                    <a:pt x="20" y="237"/>
                  </a:lnTo>
                  <a:lnTo>
                    <a:pt x="14" y="252"/>
                  </a:lnTo>
                  <a:lnTo>
                    <a:pt x="14" y="267"/>
                  </a:lnTo>
                  <a:lnTo>
                    <a:pt x="19" y="288"/>
                  </a:lnTo>
                  <a:lnTo>
                    <a:pt x="20" y="311"/>
                  </a:lnTo>
                  <a:lnTo>
                    <a:pt x="26" y="332"/>
                  </a:lnTo>
                  <a:lnTo>
                    <a:pt x="34" y="354"/>
                  </a:lnTo>
                  <a:lnTo>
                    <a:pt x="42" y="363"/>
                  </a:lnTo>
                  <a:lnTo>
                    <a:pt x="52" y="371"/>
                  </a:lnTo>
                  <a:lnTo>
                    <a:pt x="41" y="381"/>
                  </a:lnTo>
                  <a:lnTo>
                    <a:pt x="25" y="397"/>
                  </a:lnTo>
                  <a:lnTo>
                    <a:pt x="12" y="414"/>
                  </a:lnTo>
                  <a:lnTo>
                    <a:pt x="8" y="427"/>
                  </a:lnTo>
                  <a:lnTo>
                    <a:pt x="9" y="444"/>
                  </a:lnTo>
                  <a:lnTo>
                    <a:pt x="0" y="447"/>
                  </a:lnTo>
                  <a:lnTo>
                    <a:pt x="16" y="470"/>
                  </a:lnTo>
                  <a:lnTo>
                    <a:pt x="39" y="490"/>
                  </a:lnTo>
                  <a:lnTo>
                    <a:pt x="78" y="506"/>
                  </a:lnTo>
                  <a:lnTo>
                    <a:pt x="81" y="557"/>
                  </a:lnTo>
                  <a:lnTo>
                    <a:pt x="75" y="564"/>
                  </a:lnTo>
                  <a:lnTo>
                    <a:pt x="69" y="584"/>
                  </a:lnTo>
                  <a:lnTo>
                    <a:pt x="106" y="582"/>
                  </a:lnTo>
                  <a:lnTo>
                    <a:pt x="114" y="604"/>
                  </a:lnTo>
                  <a:lnTo>
                    <a:pt x="171" y="651"/>
                  </a:lnTo>
                  <a:lnTo>
                    <a:pt x="163" y="695"/>
                  </a:lnTo>
                  <a:lnTo>
                    <a:pt x="169" y="702"/>
                  </a:lnTo>
                  <a:lnTo>
                    <a:pt x="155" y="717"/>
                  </a:lnTo>
                  <a:lnTo>
                    <a:pt x="142" y="729"/>
                  </a:lnTo>
                  <a:lnTo>
                    <a:pt x="138" y="740"/>
                  </a:lnTo>
                  <a:lnTo>
                    <a:pt x="157" y="749"/>
                  </a:lnTo>
                  <a:lnTo>
                    <a:pt x="168" y="761"/>
                  </a:lnTo>
                  <a:lnTo>
                    <a:pt x="199" y="743"/>
                  </a:lnTo>
                  <a:lnTo>
                    <a:pt x="217" y="752"/>
                  </a:lnTo>
                  <a:lnTo>
                    <a:pt x="229" y="752"/>
                  </a:lnTo>
                  <a:lnTo>
                    <a:pt x="242" y="764"/>
                  </a:lnTo>
                  <a:lnTo>
                    <a:pt x="256" y="780"/>
                  </a:lnTo>
                  <a:lnTo>
                    <a:pt x="285" y="773"/>
                  </a:lnTo>
                  <a:lnTo>
                    <a:pt x="277" y="753"/>
                  </a:lnTo>
                  <a:lnTo>
                    <a:pt x="285" y="740"/>
                  </a:lnTo>
                  <a:lnTo>
                    <a:pt x="304" y="721"/>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7" name="Google Shape;447;p6"/>
            <p:cNvSpPr/>
            <p:nvPr/>
          </p:nvSpPr>
          <p:spPr>
            <a:xfrm>
              <a:off x="2862" y="2013"/>
              <a:ext cx="115" cy="66"/>
            </a:xfrm>
            <a:custGeom>
              <a:rect b="b" l="l" r="r" t="t"/>
              <a:pathLst>
                <a:path extrusionOk="0" h="59" w="104">
                  <a:moveTo>
                    <a:pt x="0" y="16"/>
                  </a:moveTo>
                  <a:lnTo>
                    <a:pt x="40" y="0"/>
                  </a:lnTo>
                  <a:lnTo>
                    <a:pt x="53" y="9"/>
                  </a:lnTo>
                  <a:lnTo>
                    <a:pt x="88" y="21"/>
                  </a:lnTo>
                  <a:lnTo>
                    <a:pt x="103" y="30"/>
                  </a:lnTo>
                  <a:lnTo>
                    <a:pt x="76" y="48"/>
                  </a:lnTo>
                  <a:lnTo>
                    <a:pt x="67" y="58"/>
                  </a:lnTo>
                  <a:lnTo>
                    <a:pt x="58" y="54"/>
                  </a:lnTo>
                  <a:lnTo>
                    <a:pt x="59" y="44"/>
                  </a:lnTo>
                  <a:lnTo>
                    <a:pt x="46" y="43"/>
                  </a:lnTo>
                  <a:lnTo>
                    <a:pt x="44" y="51"/>
                  </a:lnTo>
                  <a:lnTo>
                    <a:pt x="34" y="52"/>
                  </a:lnTo>
                  <a:lnTo>
                    <a:pt x="23" y="42"/>
                  </a:lnTo>
                  <a:lnTo>
                    <a:pt x="0" y="16"/>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8" name="Google Shape;448;p6"/>
            <p:cNvSpPr/>
            <p:nvPr/>
          </p:nvSpPr>
          <p:spPr>
            <a:xfrm>
              <a:off x="2936" y="2043"/>
              <a:ext cx="96" cy="47"/>
            </a:xfrm>
            <a:custGeom>
              <a:rect b="b" l="l" r="r" t="t"/>
              <a:pathLst>
                <a:path extrusionOk="0" h="41" w="85">
                  <a:moveTo>
                    <a:pt x="36" y="2"/>
                  </a:moveTo>
                  <a:lnTo>
                    <a:pt x="84" y="0"/>
                  </a:lnTo>
                  <a:lnTo>
                    <a:pt x="79" y="40"/>
                  </a:lnTo>
                  <a:lnTo>
                    <a:pt x="67" y="30"/>
                  </a:lnTo>
                  <a:lnTo>
                    <a:pt x="60" y="28"/>
                  </a:lnTo>
                  <a:lnTo>
                    <a:pt x="36" y="33"/>
                  </a:lnTo>
                  <a:lnTo>
                    <a:pt x="20" y="33"/>
                  </a:lnTo>
                  <a:lnTo>
                    <a:pt x="0" y="29"/>
                  </a:lnTo>
                  <a:lnTo>
                    <a:pt x="9" y="20"/>
                  </a:lnTo>
                  <a:lnTo>
                    <a:pt x="36" y="2"/>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9" name="Google Shape;449;p6"/>
            <p:cNvSpPr/>
            <p:nvPr/>
          </p:nvSpPr>
          <p:spPr>
            <a:xfrm>
              <a:off x="3231" y="2413"/>
              <a:ext cx="340" cy="325"/>
            </a:xfrm>
            <a:custGeom>
              <a:rect b="b" l="l" r="r" t="t"/>
              <a:pathLst>
                <a:path extrusionOk="0" h="290" w="304">
                  <a:moveTo>
                    <a:pt x="159" y="72"/>
                  </a:moveTo>
                  <a:lnTo>
                    <a:pt x="169" y="64"/>
                  </a:lnTo>
                  <a:lnTo>
                    <a:pt x="189" y="65"/>
                  </a:lnTo>
                  <a:lnTo>
                    <a:pt x="205" y="83"/>
                  </a:lnTo>
                  <a:lnTo>
                    <a:pt x="226" y="103"/>
                  </a:lnTo>
                  <a:lnTo>
                    <a:pt x="227" y="121"/>
                  </a:lnTo>
                  <a:lnTo>
                    <a:pt x="235" y="128"/>
                  </a:lnTo>
                  <a:lnTo>
                    <a:pt x="247" y="161"/>
                  </a:lnTo>
                  <a:lnTo>
                    <a:pt x="290" y="164"/>
                  </a:lnTo>
                  <a:lnTo>
                    <a:pt x="303" y="182"/>
                  </a:lnTo>
                  <a:lnTo>
                    <a:pt x="294" y="222"/>
                  </a:lnTo>
                  <a:lnTo>
                    <a:pt x="252" y="230"/>
                  </a:lnTo>
                  <a:lnTo>
                    <a:pt x="209" y="237"/>
                  </a:lnTo>
                  <a:lnTo>
                    <a:pt x="197" y="253"/>
                  </a:lnTo>
                  <a:lnTo>
                    <a:pt x="192" y="274"/>
                  </a:lnTo>
                  <a:lnTo>
                    <a:pt x="172" y="289"/>
                  </a:lnTo>
                  <a:lnTo>
                    <a:pt x="172" y="276"/>
                  </a:lnTo>
                  <a:lnTo>
                    <a:pt x="172" y="266"/>
                  </a:lnTo>
                  <a:lnTo>
                    <a:pt x="166" y="264"/>
                  </a:lnTo>
                  <a:lnTo>
                    <a:pt x="149" y="263"/>
                  </a:lnTo>
                  <a:lnTo>
                    <a:pt x="132" y="264"/>
                  </a:lnTo>
                  <a:lnTo>
                    <a:pt x="121" y="270"/>
                  </a:lnTo>
                  <a:lnTo>
                    <a:pt x="105" y="252"/>
                  </a:lnTo>
                  <a:lnTo>
                    <a:pt x="100" y="234"/>
                  </a:lnTo>
                  <a:lnTo>
                    <a:pt x="91" y="219"/>
                  </a:lnTo>
                  <a:lnTo>
                    <a:pt x="72" y="197"/>
                  </a:lnTo>
                  <a:lnTo>
                    <a:pt x="65" y="181"/>
                  </a:lnTo>
                  <a:lnTo>
                    <a:pt x="54" y="149"/>
                  </a:lnTo>
                  <a:lnTo>
                    <a:pt x="38" y="123"/>
                  </a:lnTo>
                  <a:lnTo>
                    <a:pt x="18" y="104"/>
                  </a:lnTo>
                  <a:lnTo>
                    <a:pt x="15" y="81"/>
                  </a:lnTo>
                  <a:lnTo>
                    <a:pt x="3" y="74"/>
                  </a:lnTo>
                  <a:lnTo>
                    <a:pt x="0" y="58"/>
                  </a:lnTo>
                  <a:lnTo>
                    <a:pt x="18" y="58"/>
                  </a:lnTo>
                  <a:lnTo>
                    <a:pt x="31" y="46"/>
                  </a:lnTo>
                  <a:lnTo>
                    <a:pt x="43" y="36"/>
                  </a:lnTo>
                  <a:lnTo>
                    <a:pt x="43" y="15"/>
                  </a:lnTo>
                  <a:lnTo>
                    <a:pt x="59" y="2"/>
                  </a:lnTo>
                  <a:lnTo>
                    <a:pt x="65" y="0"/>
                  </a:lnTo>
                  <a:lnTo>
                    <a:pt x="74" y="8"/>
                  </a:lnTo>
                  <a:lnTo>
                    <a:pt x="84" y="15"/>
                  </a:lnTo>
                  <a:lnTo>
                    <a:pt x="100" y="14"/>
                  </a:lnTo>
                  <a:lnTo>
                    <a:pt x="110" y="31"/>
                  </a:lnTo>
                  <a:lnTo>
                    <a:pt x="121" y="34"/>
                  </a:lnTo>
                  <a:lnTo>
                    <a:pt x="134" y="57"/>
                  </a:lnTo>
                  <a:lnTo>
                    <a:pt x="159" y="72"/>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0" name="Google Shape;450;p6"/>
            <p:cNvSpPr/>
            <p:nvPr/>
          </p:nvSpPr>
          <p:spPr>
            <a:xfrm>
              <a:off x="3569" y="2134"/>
              <a:ext cx="207" cy="186"/>
            </a:xfrm>
            <a:custGeom>
              <a:rect b="b" l="l" r="r" t="t"/>
              <a:pathLst>
                <a:path extrusionOk="0" h="167" w="184">
                  <a:moveTo>
                    <a:pt x="148" y="166"/>
                  </a:moveTo>
                  <a:lnTo>
                    <a:pt x="137" y="161"/>
                  </a:lnTo>
                  <a:lnTo>
                    <a:pt x="118" y="160"/>
                  </a:lnTo>
                  <a:lnTo>
                    <a:pt x="120" y="149"/>
                  </a:lnTo>
                  <a:lnTo>
                    <a:pt x="112" y="146"/>
                  </a:lnTo>
                  <a:lnTo>
                    <a:pt x="104" y="151"/>
                  </a:lnTo>
                  <a:lnTo>
                    <a:pt x="70" y="123"/>
                  </a:lnTo>
                  <a:lnTo>
                    <a:pt x="74" y="112"/>
                  </a:lnTo>
                  <a:lnTo>
                    <a:pt x="66" y="109"/>
                  </a:lnTo>
                  <a:lnTo>
                    <a:pt x="58" y="109"/>
                  </a:lnTo>
                  <a:lnTo>
                    <a:pt x="47" y="106"/>
                  </a:lnTo>
                  <a:lnTo>
                    <a:pt x="51" y="99"/>
                  </a:lnTo>
                  <a:lnTo>
                    <a:pt x="44" y="93"/>
                  </a:lnTo>
                  <a:lnTo>
                    <a:pt x="40" y="84"/>
                  </a:lnTo>
                  <a:lnTo>
                    <a:pt x="30" y="89"/>
                  </a:lnTo>
                  <a:lnTo>
                    <a:pt x="20" y="92"/>
                  </a:lnTo>
                  <a:lnTo>
                    <a:pt x="18" y="102"/>
                  </a:lnTo>
                  <a:lnTo>
                    <a:pt x="0" y="97"/>
                  </a:lnTo>
                  <a:lnTo>
                    <a:pt x="11" y="25"/>
                  </a:lnTo>
                  <a:lnTo>
                    <a:pt x="42" y="0"/>
                  </a:lnTo>
                  <a:lnTo>
                    <a:pt x="45" y="37"/>
                  </a:lnTo>
                  <a:lnTo>
                    <a:pt x="60" y="37"/>
                  </a:lnTo>
                  <a:lnTo>
                    <a:pt x="67" y="44"/>
                  </a:lnTo>
                  <a:lnTo>
                    <a:pt x="84" y="44"/>
                  </a:lnTo>
                  <a:lnTo>
                    <a:pt x="86" y="20"/>
                  </a:lnTo>
                  <a:lnTo>
                    <a:pt x="95" y="37"/>
                  </a:lnTo>
                  <a:lnTo>
                    <a:pt x="100" y="50"/>
                  </a:lnTo>
                  <a:lnTo>
                    <a:pt x="118" y="45"/>
                  </a:lnTo>
                  <a:lnTo>
                    <a:pt x="135" y="47"/>
                  </a:lnTo>
                  <a:lnTo>
                    <a:pt x="150" y="54"/>
                  </a:lnTo>
                  <a:lnTo>
                    <a:pt x="151" y="77"/>
                  </a:lnTo>
                  <a:lnTo>
                    <a:pt x="156" y="89"/>
                  </a:lnTo>
                  <a:lnTo>
                    <a:pt x="173" y="98"/>
                  </a:lnTo>
                  <a:lnTo>
                    <a:pt x="183" y="106"/>
                  </a:lnTo>
                  <a:lnTo>
                    <a:pt x="175" y="122"/>
                  </a:lnTo>
                  <a:lnTo>
                    <a:pt x="164" y="137"/>
                  </a:lnTo>
                  <a:lnTo>
                    <a:pt x="148" y="166"/>
                  </a:lnTo>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1" name="Google Shape;451;p6"/>
            <p:cNvSpPr/>
            <p:nvPr/>
          </p:nvSpPr>
          <p:spPr>
            <a:xfrm>
              <a:off x="3087" y="2088"/>
              <a:ext cx="57" cy="74"/>
            </a:xfrm>
            <a:custGeom>
              <a:rect b="b" l="l" r="r" t="t"/>
              <a:pathLst>
                <a:path extrusionOk="0" h="74" w="57">
                  <a:moveTo>
                    <a:pt x="39" y="74"/>
                  </a:moveTo>
                  <a:lnTo>
                    <a:pt x="47" y="68"/>
                  </a:lnTo>
                  <a:lnTo>
                    <a:pt x="54" y="53"/>
                  </a:lnTo>
                  <a:lnTo>
                    <a:pt x="57" y="42"/>
                  </a:lnTo>
                  <a:lnTo>
                    <a:pt x="36" y="12"/>
                  </a:lnTo>
                  <a:lnTo>
                    <a:pt x="23" y="0"/>
                  </a:lnTo>
                  <a:lnTo>
                    <a:pt x="0" y="5"/>
                  </a:lnTo>
                  <a:lnTo>
                    <a:pt x="24" y="27"/>
                  </a:lnTo>
                  <a:lnTo>
                    <a:pt x="24" y="42"/>
                  </a:lnTo>
                  <a:lnTo>
                    <a:pt x="39" y="74"/>
                  </a:lnTo>
                  <a:close/>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2" name="Google Shape;452;p6"/>
            <p:cNvSpPr/>
            <p:nvPr/>
          </p:nvSpPr>
          <p:spPr>
            <a:xfrm>
              <a:off x="2679" y="2838"/>
              <a:ext cx="27" cy="83"/>
            </a:xfrm>
            <a:custGeom>
              <a:rect b="b" l="l" r="r" t="t"/>
              <a:pathLst>
                <a:path extrusionOk="0" h="83" w="27">
                  <a:moveTo>
                    <a:pt x="15" y="83"/>
                  </a:moveTo>
                  <a:lnTo>
                    <a:pt x="27" y="72"/>
                  </a:lnTo>
                  <a:lnTo>
                    <a:pt x="20" y="48"/>
                  </a:lnTo>
                  <a:lnTo>
                    <a:pt x="20" y="26"/>
                  </a:lnTo>
                  <a:lnTo>
                    <a:pt x="18" y="11"/>
                  </a:lnTo>
                  <a:lnTo>
                    <a:pt x="12" y="2"/>
                  </a:lnTo>
                  <a:lnTo>
                    <a:pt x="2" y="0"/>
                  </a:lnTo>
                  <a:lnTo>
                    <a:pt x="0" y="14"/>
                  </a:lnTo>
                  <a:lnTo>
                    <a:pt x="6" y="24"/>
                  </a:lnTo>
                  <a:lnTo>
                    <a:pt x="9" y="48"/>
                  </a:lnTo>
                  <a:lnTo>
                    <a:pt x="15" y="83"/>
                  </a:lnTo>
                  <a:close/>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3" name="Google Shape;453;p6"/>
            <p:cNvSpPr/>
            <p:nvPr/>
          </p:nvSpPr>
          <p:spPr>
            <a:xfrm>
              <a:off x="2771" y="2033"/>
              <a:ext cx="21" cy="15"/>
            </a:xfrm>
            <a:custGeom>
              <a:rect b="b" l="l" r="r" t="t"/>
              <a:pathLst>
                <a:path extrusionOk="0" h="15" w="21">
                  <a:moveTo>
                    <a:pt x="0" y="15"/>
                  </a:moveTo>
                  <a:lnTo>
                    <a:pt x="21" y="15"/>
                  </a:lnTo>
                  <a:lnTo>
                    <a:pt x="10" y="10"/>
                  </a:lnTo>
                  <a:lnTo>
                    <a:pt x="7" y="0"/>
                  </a:lnTo>
                  <a:lnTo>
                    <a:pt x="0" y="15"/>
                  </a:lnTo>
                  <a:close/>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4" name="Google Shape;454;p6"/>
            <p:cNvSpPr/>
            <p:nvPr/>
          </p:nvSpPr>
          <p:spPr>
            <a:xfrm>
              <a:off x="3209" y="2358"/>
              <a:ext cx="46" cy="96"/>
            </a:xfrm>
            <a:custGeom>
              <a:rect b="b" l="l" r="r" t="t"/>
              <a:pathLst>
                <a:path extrusionOk="0" h="96" w="46">
                  <a:moveTo>
                    <a:pt x="0" y="74"/>
                  </a:moveTo>
                  <a:lnTo>
                    <a:pt x="15" y="29"/>
                  </a:lnTo>
                  <a:lnTo>
                    <a:pt x="27" y="0"/>
                  </a:lnTo>
                  <a:lnTo>
                    <a:pt x="46" y="17"/>
                  </a:lnTo>
                  <a:lnTo>
                    <a:pt x="40" y="35"/>
                  </a:lnTo>
                  <a:lnTo>
                    <a:pt x="27" y="42"/>
                  </a:lnTo>
                  <a:lnTo>
                    <a:pt x="27" y="77"/>
                  </a:lnTo>
                  <a:lnTo>
                    <a:pt x="22" y="96"/>
                  </a:lnTo>
                  <a:lnTo>
                    <a:pt x="7" y="75"/>
                  </a:lnTo>
                  <a:lnTo>
                    <a:pt x="0" y="74"/>
                  </a:lnTo>
                  <a:close/>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5" name="Google Shape;455;p6"/>
            <p:cNvSpPr/>
            <p:nvPr/>
          </p:nvSpPr>
          <p:spPr>
            <a:xfrm>
              <a:off x="2838" y="3000"/>
              <a:ext cx="29" cy="17"/>
            </a:xfrm>
            <a:custGeom>
              <a:rect b="b" l="l" r="r" t="t"/>
              <a:pathLst>
                <a:path extrusionOk="0" h="17" w="29">
                  <a:moveTo>
                    <a:pt x="0" y="14"/>
                  </a:moveTo>
                  <a:lnTo>
                    <a:pt x="2" y="0"/>
                  </a:lnTo>
                  <a:lnTo>
                    <a:pt x="29" y="3"/>
                  </a:lnTo>
                  <a:lnTo>
                    <a:pt x="18" y="17"/>
                  </a:lnTo>
                  <a:lnTo>
                    <a:pt x="0" y="14"/>
                  </a:lnTo>
                  <a:close/>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6" name="Google Shape;456;p6"/>
            <p:cNvSpPr/>
            <p:nvPr/>
          </p:nvSpPr>
          <p:spPr>
            <a:xfrm>
              <a:off x="3215" y="3207"/>
              <a:ext cx="52" cy="131"/>
            </a:xfrm>
            <a:custGeom>
              <a:rect b="b" l="l" r="r" t="t"/>
              <a:pathLst>
                <a:path extrusionOk="0" h="131" w="52">
                  <a:moveTo>
                    <a:pt x="16" y="119"/>
                  </a:moveTo>
                  <a:lnTo>
                    <a:pt x="24" y="90"/>
                  </a:lnTo>
                  <a:lnTo>
                    <a:pt x="0" y="81"/>
                  </a:lnTo>
                  <a:lnTo>
                    <a:pt x="0" y="50"/>
                  </a:lnTo>
                  <a:lnTo>
                    <a:pt x="10" y="41"/>
                  </a:lnTo>
                  <a:lnTo>
                    <a:pt x="4" y="17"/>
                  </a:lnTo>
                  <a:lnTo>
                    <a:pt x="7" y="0"/>
                  </a:lnTo>
                  <a:lnTo>
                    <a:pt x="30" y="14"/>
                  </a:lnTo>
                  <a:lnTo>
                    <a:pt x="33" y="30"/>
                  </a:lnTo>
                  <a:lnTo>
                    <a:pt x="28" y="56"/>
                  </a:lnTo>
                  <a:lnTo>
                    <a:pt x="45" y="81"/>
                  </a:lnTo>
                  <a:lnTo>
                    <a:pt x="52" y="104"/>
                  </a:lnTo>
                  <a:lnTo>
                    <a:pt x="40" y="110"/>
                  </a:lnTo>
                  <a:lnTo>
                    <a:pt x="39" y="126"/>
                  </a:lnTo>
                  <a:lnTo>
                    <a:pt x="24" y="131"/>
                  </a:lnTo>
                  <a:lnTo>
                    <a:pt x="16" y="119"/>
                  </a:lnTo>
                  <a:close/>
                </a:path>
              </a:pathLst>
            </a:custGeom>
            <a:solidFill>
              <a:srgbClr val="5EC5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457" name="Google Shape;457;p6"/>
          <p:cNvPicPr preferRelativeResize="0"/>
          <p:nvPr/>
        </p:nvPicPr>
        <p:blipFill rotWithShape="1">
          <a:blip r:embed="rId5">
            <a:alphaModFix/>
          </a:blip>
          <a:srcRect b="19118" l="0" r="0" t="0"/>
          <a:stretch/>
        </p:blipFill>
        <p:spPr>
          <a:xfrm>
            <a:off x="2844615" y="2804054"/>
            <a:ext cx="423806" cy="342783"/>
          </a:xfrm>
          <a:prstGeom prst="rect">
            <a:avLst/>
          </a:prstGeom>
          <a:noFill/>
          <a:ln>
            <a:noFill/>
          </a:ln>
        </p:spPr>
      </p:pic>
      <p:pic>
        <p:nvPicPr>
          <p:cNvPr id="458" name="Google Shape;458;p6"/>
          <p:cNvPicPr preferRelativeResize="0"/>
          <p:nvPr/>
        </p:nvPicPr>
        <p:blipFill rotWithShape="1">
          <a:blip r:embed="rId5">
            <a:alphaModFix/>
          </a:blip>
          <a:srcRect b="19118" l="0" r="0" t="0"/>
          <a:stretch/>
        </p:blipFill>
        <p:spPr>
          <a:xfrm>
            <a:off x="1729753" y="2872628"/>
            <a:ext cx="423806" cy="342783"/>
          </a:xfrm>
          <a:prstGeom prst="rect">
            <a:avLst/>
          </a:prstGeom>
          <a:noFill/>
          <a:ln>
            <a:noFill/>
          </a:ln>
        </p:spPr>
      </p:pic>
      <p:pic>
        <p:nvPicPr>
          <p:cNvPr id="459" name="Google Shape;459;p6"/>
          <p:cNvPicPr preferRelativeResize="0"/>
          <p:nvPr/>
        </p:nvPicPr>
        <p:blipFill rotWithShape="1">
          <a:blip r:embed="rId5">
            <a:alphaModFix/>
          </a:blip>
          <a:srcRect b="19118" l="0" r="0" t="0"/>
          <a:stretch/>
        </p:blipFill>
        <p:spPr>
          <a:xfrm>
            <a:off x="2706731" y="2529845"/>
            <a:ext cx="423806" cy="342783"/>
          </a:xfrm>
          <a:prstGeom prst="rect">
            <a:avLst/>
          </a:prstGeom>
          <a:noFill/>
          <a:ln>
            <a:noFill/>
          </a:ln>
        </p:spPr>
      </p:pic>
      <p:pic>
        <p:nvPicPr>
          <p:cNvPr id="460" name="Google Shape;460;p6"/>
          <p:cNvPicPr preferRelativeResize="0"/>
          <p:nvPr/>
        </p:nvPicPr>
        <p:blipFill rotWithShape="1">
          <a:blip r:embed="rId5">
            <a:alphaModFix/>
          </a:blip>
          <a:srcRect b="19118" l="0" r="0" t="0"/>
          <a:stretch/>
        </p:blipFill>
        <p:spPr>
          <a:xfrm>
            <a:off x="4374333" y="3170587"/>
            <a:ext cx="423806" cy="342783"/>
          </a:xfrm>
          <a:prstGeom prst="rect">
            <a:avLst/>
          </a:prstGeom>
          <a:noFill/>
          <a:ln>
            <a:noFill/>
          </a:ln>
        </p:spPr>
      </p:pic>
      <p:pic>
        <p:nvPicPr>
          <p:cNvPr id="461" name="Google Shape;461;p6"/>
          <p:cNvPicPr preferRelativeResize="0"/>
          <p:nvPr/>
        </p:nvPicPr>
        <p:blipFill rotWithShape="1">
          <a:blip r:embed="rId6">
            <a:alphaModFix/>
          </a:blip>
          <a:srcRect b="19118" l="0" r="0" t="0"/>
          <a:stretch/>
        </p:blipFill>
        <p:spPr>
          <a:xfrm>
            <a:off x="1184168" y="2985595"/>
            <a:ext cx="423806" cy="342783"/>
          </a:xfrm>
          <a:prstGeom prst="rect">
            <a:avLst/>
          </a:prstGeom>
          <a:noFill/>
          <a:ln>
            <a:noFill/>
          </a:ln>
        </p:spPr>
      </p:pic>
      <p:sp>
        <p:nvSpPr>
          <p:cNvPr id="462" name="Google Shape;462;p6"/>
          <p:cNvSpPr/>
          <p:nvPr/>
        </p:nvSpPr>
        <p:spPr>
          <a:xfrm>
            <a:off x="8150052" y="2081748"/>
            <a:ext cx="547504" cy="493890"/>
          </a:xfrm>
          <a:prstGeom prst="flowChartConnector">
            <a:avLst/>
          </a:prstGeom>
          <a:solidFill>
            <a:srgbClr val="30C7C2">
              <a:alpha val="6784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3" name="Google Shape;463;p6"/>
          <p:cNvSpPr/>
          <p:nvPr/>
        </p:nvSpPr>
        <p:spPr>
          <a:xfrm>
            <a:off x="9002276" y="1732434"/>
            <a:ext cx="547504" cy="493890"/>
          </a:xfrm>
          <a:prstGeom prst="flowChartConnector">
            <a:avLst/>
          </a:prstGeom>
          <a:solidFill>
            <a:srgbClr val="30C7C2">
              <a:alpha val="6784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4" name="Google Shape;464;p6"/>
          <p:cNvSpPr/>
          <p:nvPr/>
        </p:nvSpPr>
        <p:spPr>
          <a:xfrm>
            <a:off x="9359952" y="1001154"/>
            <a:ext cx="547504" cy="493890"/>
          </a:xfrm>
          <a:prstGeom prst="flowChartConnector">
            <a:avLst/>
          </a:prstGeom>
          <a:solidFill>
            <a:srgbClr val="30C7C2">
              <a:alpha val="6784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5" name="Google Shape;465;p6"/>
          <p:cNvSpPr/>
          <p:nvPr/>
        </p:nvSpPr>
        <p:spPr>
          <a:xfrm>
            <a:off x="10121240" y="593126"/>
            <a:ext cx="547504" cy="493890"/>
          </a:xfrm>
          <a:prstGeom prst="flowChartConnector">
            <a:avLst/>
          </a:prstGeom>
          <a:solidFill>
            <a:srgbClr val="EB3E5A">
              <a:alpha val="6666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6" name="Google Shape;466;p6"/>
          <p:cNvSpPr txBox="1"/>
          <p:nvPr/>
        </p:nvSpPr>
        <p:spPr>
          <a:xfrm>
            <a:off x="7941878" y="2131495"/>
            <a:ext cx="98671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Atlantic</a:t>
            </a:r>
            <a:endParaRPr/>
          </a:p>
          <a:p>
            <a:pPr indent="0" lvl="0" marL="0" marR="0" rtl="0" algn="ctr">
              <a:spcBef>
                <a:spcPts val="0"/>
              </a:spcBef>
              <a:spcAft>
                <a:spcPts val="0"/>
              </a:spcAft>
              <a:buNone/>
            </a:pPr>
            <a:r>
              <a:rPr lang="en-US" sz="1200">
                <a:solidFill>
                  <a:schemeClr val="lt1"/>
                </a:solidFill>
                <a:latin typeface="Arial"/>
                <a:ea typeface="Arial"/>
                <a:cs typeface="Arial"/>
                <a:sym typeface="Arial"/>
              </a:rPr>
              <a:t>City</a:t>
            </a:r>
            <a:endParaRPr sz="1200">
              <a:solidFill>
                <a:schemeClr val="lt1"/>
              </a:solidFill>
              <a:latin typeface="Arial"/>
              <a:ea typeface="Arial"/>
              <a:cs typeface="Arial"/>
              <a:sym typeface="Arial"/>
            </a:endParaRPr>
          </a:p>
        </p:txBody>
      </p:sp>
      <p:sp>
        <p:nvSpPr>
          <p:cNvPr id="467" name="Google Shape;467;p6"/>
          <p:cNvSpPr txBox="1"/>
          <p:nvPr/>
        </p:nvSpPr>
        <p:spPr>
          <a:xfrm>
            <a:off x="8808362" y="1832778"/>
            <a:ext cx="913658"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London</a:t>
            </a:r>
            <a:endParaRPr sz="1200">
              <a:solidFill>
                <a:schemeClr val="lt1"/>
              </a:solidFill>
              <a:latin typeface="Arial"/>
              <a:ea typeface="Arial"/>
              <a:cs typeface="Arial"/>
              <a:sym typeface="Arial"/>
            </a:endParaRPr>
          </a:p>
        </p:txBody>
      </p:sp>
      <p:sp>
        <p:nvSpPr>
          <p:cNvPr id="468" name="Google Shape;468;p6"/>
          <p:cNvSpPr txBox="1"/>
          <p:nvPr/>
        </p:nvSpPr>
        <p:spPr>
          <a:xfrm>
            <a:off x="9176875" y="1112660"/>
            <a:ext cx="913658"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Macau</a:t>
            </a:r>
            <a:endParaRPr sz="1200">
              <a:solidFill>
                <a:schemeClr val="lt1"/>
              </a:solidFill>
              <a:latin typeface="Arial"/>
              <a:ea typeface="Arial"/>
              <a:cs typeface="Arial"/>
              <a:sym typeface="Arial"/>
            </a:endParaRPr>
          </a:p>
        </p:txBody>
      </p:sp>
      <p:sp>
        <p:nvSpPr>
          <p:cNvPr id="469" name="Google Shape;469;p6"/>
          <p:cNvSpPr txBox="1"/>
          <p:nvPr/>
        </p:nvSpPr>
        <p:spPr>
          <a:xfrm>
            <a:off x="9925882" y="604716"/>
            <a:ext cx="91365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Las </a:t>
            </a:r>
            <a:endParaRPr/>
          </a:p>
          <a:p>
            <a:pPr indent="0" lvl="0" marL="0" marR="0" rtl="0" algn="ctr">
              <a:spcBef>
                <a:spcPts val="0"/>
              </a:spcBef>
              <a:spcAft>
                <a:spcPts val="0"/>
              </a:spcAft>
              <a:buNone/>
            </a:pPr>
            <a:r>
              <a:rPr lang="en-US" sz="1200">
                <a:solidFill>
                  <a:schemeClr val="lt1"/>
                </a:solidFill>
                <a:latin typeface="Arial"/>
                <a:ea typeface="Arial"/>
                <a:cs typeface="Arial"/>
                <a:sym typeface="Arial"/>
              </a:rPr>
              <a:t>Vegas</a:t>
            </a:r>
            <a:endParaRPr sz="1200">
              <a:solidFill>
                <a:schemeClr val="lt1"/>
              </a:solidFill>
              <a:latin typeface="Arial"/>
              <a:ea typeface="Arial"/>
              <a:cs typeface="Arial"/>
              <a:sym typeface="Arial"/>
            </a:endParaRPr>
          </a:p>
        </p:txBody>
      </p:sp>
      <p:cxnSp>
        <p:nvCxnSpPr>
          <p:cNvPr id="470" name="Google Shape;470;p6"/>
          <p:cNvCxnSpPr/>
          <p:nvPr/>
        </p:nvCxnSpPr>
        <p:spPr>
          <a:xfrm>
            <a:off x="8371715" y="4155238"/>
            <a:ext cx="3465926" cy="0"/>
          </a:xfrm>
          <a:prstGeom prst="straightConnector1">
            <a:avLst/>
          </a:prstGeom>
          <a:noFill/>
          <a:ln cap="flat" cmpd="sng" w="317500">
            <a:solidFill>
              <a:srgbClr val="EB3E5A"/>
            </a:solidFill>
            <a:prstDash val="solid"/>
            <a:miter lim="800000"/>
            <a:headEnd len="sm" w="sm" type="none"/>
            <a:tailEnd len="sm" w="sm" type="none"/>
          </a:ln>
        </p:spPr>
      </p:cxnSp>
      <p:cxnSp>
        <p:nvCxnSpPr>
          <p:cNvPr id="471" name="Google Shape;471;p6"/>
          <p:cNvCxnSpPr/>
          <p:nvPr/>
        </p:nvCxnSpPr>
        <p:spPr>
          <a:xfrm>
            <a:off x="9016421" y="4740125"/>
            <a:ext cx="2821220" cy="0"/>
          </a:xfrm>
          <a:prstGeom prst="straightConnector1">
            <a:avLst/>
          </a:prstGeom>
          <a:noFill/>
          <a:ln cap="flat" cmpd="sng" w="317500">
            <a:solidFill>
              <a:srgbClr val="60DBC7"/>
            </a:solidFill>
            <a:prstDash val="solid"/>
            <a:miter lim="800000"/>
            <a:headEnd len="sm" w="sm" type="none"/>
            <a:tailEnd len="sm" w="sm" type="none"/>
          </a:ln>
        </p:spPr>
      </p:cxnSp>
      <p:cxnSp>
        <p:nvCxnSpPr>
          <p:cNvPr id="472" name="Google Shape;472;p6"/>
          <p:cNvCxnSpPr/>
          <p:nvPr/>
        </p:nvCxnSpPr>
        <p:spPr>
          <a:xfrm>
            <a:off x="10257896" y="5312655"/>
            <a:ext cx="1579745" cy="0"/>
          </a:xfrm>
          <a:prstGeom prst="straightConnector1">
            <a:avLst/>
          </a:prstGeom>
          <a:noFill/>
          <a:ln cap="flat" cmpd="sng" w="317500">
            <a:solidFill>
              <a:srgbClr val="60DBC7"/>
            </a:solidFill>
            <a:prstDash val="solid"/>
            <a:miter lim="800000"/>
            <a:headEnd len="sm" w="sm" type="none"/>
            <a:tailEnd len="sm" w="sm" type="none"/>
          </a:ln>
        </p:spPr>
      </p:cxnSp>
      <p:cxnSp>
        <p:nvCxnSpPr>
          <p:cNvPr id="473" name="Google Shape;473;p6"/>
          <p:cNvCxnSpPr/>
          <p:nvPr/>
        </p:nvCxnSpPr>
        <p:spPr>
          <a:xfrm>
            <a:off x="11096967" y="5872828"/>
            <a:ext cx="727128" cy="0"/>
          </a:xfrm>
          <a:prstGeom prst="straightConnector1">
            <a:avLst/>
          </a:prstGeom>
          <a:noFill/>
          <a:ln cap="flat" cmpd="sng" w="317500">
            <a:solidFill>
              <a:srgbClr val="60DBC7"/>
            </a:solidFill>
            <a:prstDash val="solid"/>
            <a:miter lim="800000"/>
            <a:headEnd len="sm" w="sm" type="none"/>
            <a:tailEnd len="sm" w="sm" type="none"/>
          </a:ln>
        </p:spPr>
      </p:cxnSp>
      <p:cxnSp>
        <p:nvCxnSpPr>
          <p:cNvPr id="474" name="Google Shape;474;p6"/>
          <p:cNvCxnSpPr/>
          <p:nvPr/>
        </p:nvCxnSpPr>
        <p:spPr>
          <a:xfrm>
            <a:off x="11175385" y="6420645"/>
            <a:ext cx="648710" cy="0"/>
          </a:xfrm>
          <a:prstGeom prst="straightConnector1">
            <a:avLst/>
          </a:prstGeom>
          <a:noFill/>
          <a:ln cap="flat" cmpd="sng" w="317500">
            <a:solidFill>
              <a:srgbClr val="60DBC7"/>
            </a:solidFill>
            <a:prstDash val="solid"/>
            <a:miter lim="800000"/>
            <a:headEnd len="sm" w="sm" type="none"/>
            <a:tailEnd len="sm" w="sm" type="none"/>
          </a:ln>
        </p:spPr>
      </p:cxnSp>
      <p:sp>
        <p:nvSpPr>
          <p:cNvPr id="475" name="Google Shape;475;p6"/>
          <p:cNvSpPr txBox="1"/>
          <p:nvPr/>
        </p:nvSpPr>
        <p:spPr>
          <a:xfrm>
            <a:off x="7165388" y="3963856"/>
            <a:ext cx="120632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Las Vegas</a:t>
            </a:r>
            <a:endParaRPr/>
          </a:p>
        </p:txBody>
      </p:sp>
      <p:sp>
        <p:nvSpPr>
          <p:cNvPr id="476" name="Google Shape;476;p6"/>
          <p:cNvSpPr txBox="1"/>
          <p:nvPr/>
        </p:nvSpPr>
        <p:spPr>
          <a:xfrm>
            <a:off x="8161732" y="4560723"/>
            <a:ext cx="120632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Macau</a:t>
            </a:r>
            <a:endParaRPr/>
          </a:p>
        </p:txBody>
      </p:sp>
      <p:sp>
        <p:nvSpPr>
          <p:cNvPr id="477" name="Google Shape;477;p6"/>
          <p:cNvSpPr txBox="1"/>
          <p:nvPr/>
        </p:nvSpPr>
        <p:spPr>
          <a:xfrm>
            <a:off x="9359952" y="5137402"/>
            <a:ext cx="120632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London</a:t>
            </a:r>
            <a:endParaRPr/>
          </a:p>
        </p:txBody>
      </p:sp>
      <p:sp>
        <p:nvSpPr>
          <p:cNvPr id="478" name="Google Shape;478;p6"/>
          <p:cNvSpPr txBox="1"/>
          <p:nvPr/>
        </p:nvSpPr>
        <p:spPr>
          <a:xfrm>
            <a:off x="9711842" y="5688162"/>
            <a:ext cx="206737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Atlantic City</a:t>
            </a:r>
            <a:endParaRPr/>
          </a:p>
        </p:txBody>
      </p:sp>
      <p:sp>
        <p:nvSpPr>
          <p:cNvPr id="479" name="Google Shape;479;p6"/>
          <p:cNvSpPr txBox="1"/>
          <p:nvPr/>
        </p:nvSpPr>
        <p:spPr>
          <a:xfrm>
            <a:off x="9751597" y="6226966"/>
            <a:ext cx="206737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Monte Carlo</a:t>
            </a:r>
            <a:endParaRPr/>
          </a:p>
        </p:txBody>
      </p:sp>
      <p:sp>
        <p:nvSpPr>
          <p:cNvPr id="480" name="Google Shape;480;p6"/>
          <p:cNvSpPr txBox="1"/>
          <p:nvPr/>
        </p:nvSpPr>
        <p:spPr>
          <a:xfrm>
            <a:off x="8401679" y="3975971"/>
            <a:ext cx="102446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$11.8 B</a:t>
            </a:r>
            <a:endParaRPr/>
          </a:p>
        </p:txBody>
      </p:sp>
      <p:sp>
        <p:nvSpPr>
          <p:cNvPr id="481" name="Google Shape;481;p6"/>
          <p:cNvSpPr txBox="1"/>
          <p:nvPr/>
        </p:nvSpPr>
        <p:spPr>
          <a:xfrm>
            <a:off x="9002276" y="4558390"/>
            <a:ext cx="102446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$9.1 B</a:t>
            </a:r>
            <a:endParaRPr/>
          </a:p>
        </p:txBody>
      </p:sp>
      <p:sp>
        <p:nvSpPr>
          <p:cNvPr id="482" name="Google Shape;482;p6"/>
          <p:cNvSpPr txBox="1"/>
          <p:nvPr/>
        </p:nvSpPr>
        <p:spPr>
          <a:xfrm>
            <a:off x="10246842" y="5127889"/>
            <a:ext cx="102446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$5.5 B</a:t>
            </a:r>
            <a:endParaRPr/>
          </a:p>
        </p:txBody>
      </p:sp>
      <p:sp>
        <p:nvSpPr>
          <p:cNvPr id="483" name="Google Shape;483;p6"/>
          <p:cNvSpPr txBox="1"/>
          <p:nvPr/>
        </p:nvSpPr>
        <p:spPr>
          <a:xfrm>
            <a:off x="11074886" y="5694574"/>
            <a:ext cx="102446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$2.1 B</a:t>
            </a:r>
            <a:endParaRPr/>
          </a:p>
        </p:txBody>
      </p:sp>
      <p:sp>
        <p:nvSpPr>
          <p:cNvPr id="484" name="Google Shape;484;p6"/>
          <p:cNvSpPr txBox="1"/>
          <p:nvPr/>
        </p:nvSpPr>
        <p:spPr>
          <a:xfrm>
            <a:off x="11147644" y="6245991"/>
            <a:ext cx="102446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$1.9 B</a:t>
            </a:r>
            <a:endParaRPr/>
          </a:p>
        </p:txBody>
      </p:sp>
      <p:pic>
        <p:nvPicPr>
          <p:cNvPr id="485" name="Google Shape;485;p6"/>
          <p:cNvPicPr preferRelativeResize="0"/>
          <p:nvPr/>
        </p:nvPicPr>
        <p:blipFill rotWithShape="1">
          <a:blip r:embed="rId7">
            <a:alphaModFix/>
          </a:blip>
          <a:srcRect b="18629" l="0" r="0" t="0"/>
          <a:stretch/>
        </p:blipFill>
        <p:spPr>
          <a:xfrm>
            <a:off x="6597975" y="4760356"/>
            <a:ext cx="1322686" cy="1076269"/>
          </a:xfrm>
          <a:prstGeom prst="rect">
            <a:avLst/>
          </a:prstGeom>
          <a:noFill/>
          <a:ln>
            <a:noFill/>
          </a:ln>
        </p:spPr>
      </p:pic>
      <p:sp>
        <p:nvSpPr>
          <p:cNvPr id="486" name="Google Shape;486;p6"/>
          <p:cNvSpPr txBox="1"/>
          <p:nvPr/>
        </p:nvSpPr>
        <p:spPr>
          <a:xfrm rot="-5400000">
            <a:off x="4999028" y="5045401"/>
            <a:ext cx="2464749"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GROSS </a:t>
            </a:r>
            <a:r>
              <a:rPr lang="en-US" sz="1800">
                <a:solidFill>
                  <a:srgbClr val="60DBC7"/>
                </a:solidFill>
                <a:latin typeface="Arial"/>
                <a:ea typeface="Arial"/>
                <a:cs typeface="Arial"/>
                <a:sym typeface="Arial"/>
              </a:rPr>
              <a:t>SPORTS GAMING </a:t>
            </a:r>
            <a:r>
              <a:rPr lang="en-US" sz="1800">
                <a:solidFill>
                  <a:schemeClr val="lt1"/>
                </a:solidFill>
                <a:latin typeface="Arial"/>
                <a:ea typeface="Arial"/>
                <a:cs typeface="Arial"/>
                <a:sym typeface="Arial"/>
              </a:rPr>
              <a:t>REVENUE</a:t>
            </a:r>
            <a:endParaRPr sz="1800">
              <a:solidFill>
                <a:schemeClr val="lt1"/>
              </a:solidFill>
              <a:latin typeface="Arial"/>
              <a:ea typeface="Arial"/>
              <a:cs typeface="Arial"/>
              <a:sym typeface="Arial"/>
            </a:endParaRPr>
          </a:p>
        </p:txBody>
      </p:sp>
      <p:sp>
        <p:nvSpPr>
          <p:cNvPr id="487" name="Google Shape;487;p6"/>
          <p:cNvSpPr txBox="1"/>
          <p:nvPr/>
        </p:nvSpPr>
        <p:spPr>
          <a:xfrm rot="5400000">
            <a:off x="-2792953" y="3622833"/>
            <a:ext cx="6162559"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5EC4C0"/>
                </a:solidFill>
                <a:latin typeface="Arial"/>
                <a:ea typeface="Arial"/>
                <a:cs typeface="Arial"/>
                <a:sym typeface="Arial"/>
              </a:rPr>
              <a:t>HISTORY</a:t>
            </a:r>
            <a:r>
              <a:rPr lang="en-US" sz="1400">
                <a:solidFill>
                  <a:srgbClr val="D8D8D8"/>
                </a:solidFill>
                <a:latin typeface="Arial"/>
                <a:ea typeface="Arial"/>
                <a:cs typeface="Arial"/>
                <a:sym typeface="Arial"/>
              </a:rPr>
              <a:t> </a:t>
            </a:r>
            <a:r>
              <a:rPr lang="en-US" sz="1400">
                <a:solidFill>
                  <a:srgbClr val="5EC4C0"/>
                </a:solidFill>
                <a:latin typeface="Arial"/>
                <a:ea typeface="Arial"/>
                <a:cs typeface="Arial"/>
                <a:sym typeface="Arial"/>
              </a:rPr>
              <a:t>+</a:t>
            </a:r>
            <a:r>
              <a:rPr lang="en-US" sz="1400">
                <a:solidFill>
                  <a:schemeClr val="dk1"/>
                </a:solidFill>
                <a:latin typeface="Arial"/>
                <a:ea typeface="Arial"/>
                <a:cs typeface="Arial"/>
                <a:sym typeface="Arial"/>
              </a:rPr>
              <a:t> </a:t>
            </a:r>
            <a:r>
              <a:rPr lang="en-US" sz="1400">
                <a:solidFill>
                  <a:srgbClr val="5EC4C0"/>
                </a:solidFill>
                <a:latin typeface="Arial"/>
                <a:ea typeface="Arial"/>
                <a:cs typeface="Arial"/>
                <a:sym typeface="Arial"/>
              </a:rPr>
              <a:t>BUSINESS IDEA + </a:t>
            </a:r>
            <a:r>
              <a:rPr lang="en-US" sz="1400">
                <a:solidFill>
                  <a:srgbClr val="EB3E5A"/>
                </a:solidFill>
                <a:latin typeface="Arial"/>
                <a:ea typeface="Arial"/>
                <a:cs typeface="Arial"/>
                <a:sym typeface="Arial"/>
              </a:rPr>
              <a:t>MARKETING</a:t>
            </a:r>
            <a:r>
              <a:rPr lang="en-US" sz="1400">
                <a:solidFill>
                  <a:srgbClr val="5EC4C0"/>
                </a:solidFill>
                <a:latin typeface="Arial"/>
                <a:ea typeface="Arial"/>
                <a:cs typeface="Arial"/>
                <a:sym typeface="Arial"/>
              </a:rPr>
              <a:t> + FINANCE + COMPANY + EXIT  PLAN    </a:t>
            </a:r>
            <a:endParaRPr/>
          </a:p>
        </p:txBody>
      </p:sp>
    </p:spTree>
  </p:cSld>
  <p:clrMapOvr>
    <a:masterClrMapping/>
  </p:clrMapOvr>
  <mc:AlternateContent>
    <mc:Choice Requires="p14">
      <p:transition spd="slow" p14:dur="125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500"/>
                                        <p:tgtEl>
                                          <p:spTgt spid="21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500"/>
                                        <p:tgtEl>
                                          <p:spTgt spid="216"/>
                                        </p:tgtEl>
                                      </p:cBhvr>
                                    </p:animEffect>
                                  </p:childTnLst>
                                </p:cTn>
                              </p:par>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500"/>
                                        <p:tgtEl>
                                          <p:spTgt spid="217"/>
                                        </p:tgtEl>
                                      </p:cBhvr>
                                    </p:animEffect>
                                  </p:childTnLst>
                                </p:cTn>
                              </p:par>
                              <p:par>
                                <p:cTn fill="hold" nodeType="with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500"/>
                                        <p:tgtEl>
                                          <p:spTgt spid="457"/>
                                        </p:tgtEl>
                                      </p:cBhvr>
                                    </p:animEffect>
                                  </p:childTnLst>
                                </p:cTn>
                              </p:par>
                              <p:par>
                                <p:cTn fill="hold" nodeType="with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500"/>
                                        <p:tgtEl>
                                          <p:spTgt spid="474"/>
                                        </p:tgtEl>
                                      </p:cBhvr>
                                    </p:animEffect>
                                  </p:childTnLst>
                                </p:cTn>
                              </p:par>
                              <p:par>
                                <p:cTn fill="hold" nodeType="withEffect" presetClass="entr" presetID="10" presetSubtype="0">
                                  <p:stCondLst>
                                    <p:cond delay="0"/>
                                  </p:stCondLst>
                                  <p:childTnLst>
                                    <p:set>
                                      <p:cBhvr>
                                        <p:cTn dur="1" fill="hold">
                                          <p:stCondLst>
                                            <p:cond delay="0"/>
                                          </p:stCondLst>
                                        </p:cTn>
                                        <p:tgtEl>
                                          <p:spTgt spid="484"/>
                                        </p:tgtEl>
                                        <p:attrNameLst>
                                          <p:attrName>style.visibility</p:attrName>
                                        </p:attrNameLst>
                                      </p:cBhvr>
                                      <p:to>
                                        <p:strVal val="visible"/>
                                      </p:to>
                                    </p:set>
                                    <p:animEffect filter="fade" transition="in">
                                      <p:cBhvr>
                                        <p:cTn dur="500"/>
                                        <p:tgtEl>
                                          <p:spTgt spid="484"/>
                                        </p:tgtEl>
                                      </p:cBhvr>
                                    </p:animEffect>
                                  </p:childTnLst>
                                </p:cTn>
                              </p:par>
                              <p:par>
                                <p:cTn fill="hold" nodeType="withEffect" presetClass="entr" presetID="10" presetSubtype="0">
                                  <p:stCondLst>
                                    <p:cond delay="0"/>
                                  </p:stCondLst>
                                  <p:childTnLst>
                                    <p:set>
                                      <p:cBhvr>
                                        <p:cTn dur="1" fill="hold">
                                          <p:stCondLst>
                                            <p:cond delay="0"/>
                                          </p:stCondLst>
                                        </p:cTn>
                                        <p:tgtEl>
                                          <p:spTgt spid="479"/>
                                        </p:tgtEl>
                                        <p:attrNameLst>
                                          <p:attrName>style.visibility</p:attrName>
                                        </p:attrNameLst>
                                      </p:cBhvr>
                                      <p:to>
                                        <p:strVal val="visible"/>
                                      </p:to>
                                    </p:set>
                                    <p:animEffect filter="fade" transition="in">
                                      <p:cBhvr>
                                        <p:cTn dur="500"/>
                                        <p:tgtEl>
                                          <p:spTgt spid="47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500"/>
                                        <p:tgtEl>
                                          <p:spTgt spid="462"/>
                                        </p:tgtEl>
                                      </p:cBhvr>
                                    </p:animEffect>
                                  </p:childTnLst>
                                </p:cTn>
                              </p:par>
                              <p:par>
                                <p:cTn fill="hold" nodeType="with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500"/>
                                        <p:tgtEl>
                                          <p:spTgt spid="466"/>
                                        </p:tgtEl>
                                      </p:cBhvr>
                                    </p:animEffect>
                                  </p:childTnLst>
                                </p:cTn>
                              </p:par>
                              <p:par>
                                <p:cTn fill="hold" nodeType="with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500"/>
                                        <p:tgtEl>
                                          <p:spTgt spid="473"/>
                                        </p:tgtEl>
                                      </p:cBhvr>
                                    </p:animEffect>
                                  </p:childTnLst>
                                </p:cTn>
                              </p:par>
                              <p:par>
                                <p:cTn fill="hold" nodeType="with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500"/>
                                        <p:tgtEl>
                                          <p:spTgt spid="458"/>
                                        </p:tgtEl>
                                      </p:cBhvr>
                                    </p:animEffect>
                                  </p:childTnLst>
                                </p:cTn>
                              </p:par>
                              <p:par>
                                <p:cTn fill="hold" nodeType="withEffect" presetClass="entr" presetID="10" presetSubtype="0">
                                  <p:stCondLst>
                                    <p:cond delay="0"/>
                                  </p:stCondLst>
                                  <p:childTnLst>
                                    <p:set>
                                      <p:cBhvr>
                                        <p:cTn dur="1" fill="hold">
                                          <p:stCondLst>
                                            <p:cond delay="0"/>
                                          </p:stCondLst>
                                        </p:cTn>
                                        <p:tgtEl>
                                          <p:spTgt spid="478"/>
                                        </p:tgtEl>
                                        <p:attrNameLst>
                                          <p:attrName>style.visibility</p:attrName>
                                        </p:attrNameLst>
                                      </p:cBhvr>
                                      <p:to>
                                        <p:strVal val="visible"/>
                                      </p:to>
                                    </p:set>
                                    <p:animEffect filter="fade" transition="in">
                                      <p:cBhvr>
                                        <p:cTn dur="500"/>
                                        <p:tgtEl>
                                          <p:spTgt spid="478"/>
                                        </p:tgtEl>
                                      </p:cBhvr>
                                    </p:animEffect>
                                  </p:childTnLst>
                                </p:cTn>
                              </p:par>
                              <p:par>
                                <p:cTn fill="hold" nodeType="with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500"/>
                                        <p:tgtEl>
                                          <p:spTgt spid="483"/>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500"/>
                                        <p:tgtEl>
                                          <p:spTgt spid="463"/>
                                        </p:tgtEl>
                                      </p:cBhvr>
                                    </p:animEffect>
                                  </p:childTnLst>
                                </p:cTn>
                              </p:par>
                              <p:par>
                                <p:cTn fill="hold" nodeType="with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500"/>
                                        <p:tgtEl>
                                          <p:spTgt spid="467"/>
                                        </p:tgtEl>
                                      </p:cBhvr>
                                    </p:animEffect>
                                  </p:childTnLst>
                                </p:cTn>
                              </p:par>
                              <p:par>
                                <p:cTn fill="hold" nodeType="with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500"/>
                                        <p:tgtEl>
                                          <p:spTgt spid="472"/>
                                        </p:tgtEl>
                                      </p:cBhvr>
                                    </p:animEffect>
                                  </p:childTnLst>
                                </p:cTn>
                              </p:par>
                              <p:par>
                                <p:cTn fill="hold" nodeType="with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500"/>
                                        <p:tgtEl>
                                          <p:spTgt spid="459"/>
                                        </p:tgtEl>
                                      </p:cBhvr>
                                    </p:animEffect>
                                  </p:childTnLst>
                                </p:cTn>
                              </p:par>
                              <p:par>
                                <p:cTn fill="hold" nodeType="withEffect" presetClass="entr" presetID="10" presetSubtype="0">
                                  <p:stCondLst>
                                    <p:cond delay="0"/>
                                  </p:stCondLst>
                                  <p:childTnLst>
                                    <p:set>
                                      <p:cBhvr>
                                        <p:cTn dur="1" fill="hold">
                                          <p:stCondLst>
                                            <p:cond delay="0"/>
                                          </p:stCondLst>
                                        </p:cTn>
                                        <p:tgtEl>
                                          <p:spTgt spid="477"/>
                                        </p:tgtEl>
                                        <p:attrNameLst>
                                          <p:attrName>style.visibility</p:attrName>
                                        </p:attrNameLst>
                                      </p:cBhvr>
                                      <p:to>
                                        <p:strVal val="visible"/>
                                      </p:to>
                                    </p:set>
                                    <p:animEffect filter="fade" transition="in">
                                      <p:cBhvr>
                                        <p:cTn dur="500"/>
                                        <p:tgtEl>
                                          <p:spTgt spid="477"/>
                                        </p:tgtEl>
                                      </p:cBhvr>
                                    </p:animEffect>
                                  </p:childTnLst>
                                </p:cTn>
                              </p:par>
                              <p:par>
                                <p:cTn fill="hold" nodeType="withEffect" presetClass="entr" presetID="10" presetSubtype="0">
                                  <p:stCondLst>
                                    <p:cond delay="0"/>
                                  </p:stCondLst>
                                  <p:childTnLst>
                                    <p:set>
                                      <p:cBhvr>
                                        <p:cTn dur="1" fill="hold">
                                          <p:stCondLst>
                                            <p:cond delay="0"/>
                                          </p:stCondLst>
                                        </p:cTn>
                                        <p:tgtEl>
                                          <p:spTgt spid="482"/>
                                        </p:tgtEl>
                                        <p:attrNameLst>
                                          <p:attrName>style.visibility</p:attrName>
                                        </p:attrNameLst>
                                      </p:cBhvr>
                                      <p:to>
                                        <p:strVal val="visible"/>
                                      </p:to>
                                    </p:set>
                                    <p:animEffect filter="fade" transition="in">
                                      <p:cBhvr>
                                        <p:cTn dur="500"/>
                                        <p:tgtEl>
                                          <p:spTgt spid="48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500"/>
                                        <p:tgtEl>
                                          <p:spTgt spid="464"/>
                                        </p:tgtEl>
                                      </p:cBhvr>
                                    </p:animEffect>
                                  </p:childTnLst>
                                </p:cTn>
                              </p:par>
                              <p:par>
                                <p:cTn fill="hold" nodeType="withEffect" presetClass="entr" presetID="10" presetSubtype="0">
                                  <p:stCondLst>
                                    <p:cond delay="0"/>
                                  </p:stCondLst>
                                  <p:childTnLst>
                                    <p:set>
                                      <p:cBhvr>
                                        <p:cTn dur="1" fill="hold">
                                          <p:stCondLst>
                                            <p:cond delay="0"/>
                                          </p:stCondLst>
                                        </p:cTn>
                                        <p:tgtEl>
                                          <p:spTgt spid="468"/>
                                        </p:tgtEl>
                                        <p:attrNameLst>
                                          <p:attrName>style.visibility</p:attrName>
                                        </p:attrNameLst>
                                      </p:cBhvr>
                                      <p:to>
                                        <p:strVal val="visible"/>
                                      </p:to>
                                    </p:set>
                                    <p:animEffect filter="fade" transition="in">
                                      <p:cBhvr>
                                        <p:cTn dur="500"/>
                                        <p:tgtEl>
                                          <p:spTgt spid="468"/>
                                        </p:tgtEl>
                                      </p:cBhvr>
                                    </p:animEffect>
                                  </p:childTnLst>
                                </p:cTn>
                              </p:par>
                              <p:par>
                                <p:cTn fill="hold" nodeType="with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500"/>
                                        <p:tgtEl>
                                          <p:spTgt spid="471"/>
                                        </p:tgtEl>
                                      </p:cBhvr>
                                    </p:animEffect>
                                  </p:childTnLst>
                                </p:cTn>
                              </p:par>
                              <p:par>
                                <p:cTn fill="hold" nodeType="with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500"/>
                                        <p:tgtEl>
                                          <p:spTgt spid="460"/>
                                        </p:tgtEl>
                                      </p:cBhvr>
                                    </p:animEffect>
                                  </p:childTnLst>
                                </p:cTn>
                              </p:par>
                              <p:par>
                                <p:cTn fill="hold" nodeType="with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500"/>
                                        <p:tgtEl>
                                          <p:spTgt spid="476"/>
                                        </p:tgtEl>
                                      </p:cBhvr>
                                    </p:animEffect>
                                  </p:childTnLst>
                                </p:cTn>
                              </p:par>
                              <p:par>
                                <p:cTn fill="hold" nodeType="withEffect" presetClass="entr" presetID="10" presetSubtype="0">
                                  <p:stCondLst>
                                    <p:cond delay="0"/>
                                  </p:stCondLst>
                                  <p:childTnLst>
                                    <p:set>
                                      <p:cBhvr>
                                        <p:cTn dur="1" fill="hold">
                                          <p:stCondLst>
                                            <p:cond delay="0"/>
                                          </p:stCondLst>
                                        </p:cTn>
                                        <p:tgtEl>
                                          <p:spTgt spid="481"/>
                                        </p:tgtEl>
                                        <p:attrNameLst>
                                          <p:attrName>style.visibility</p:attrName>
                                        </p:attrNameLst>
                                      </p:cBhvr>
                                      <p:to>
                                        <p:strVal val="visible"/>
                                      </p:to>
                                    </p:set>
                                    <p:animEffect filter="fade" transition="in">
                                      <p:cBhvr>
                                        <p:cTn dur="500"/>
                                        <p:tgtEl>
                                          <p:spTgt spid="481"/>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500"/>
                                        <p:tgtEl>
                                          <p:spTgt spid="470"/>
                                        </p:tgtEl>
                                      </p:cBhvr>
                                    </p:animEffect>
                                  </p:childTnLst>
                                </p:cTn>
                              </p:par>
                              <p:par>
                                <p:cTn fill="hold" nodeType="with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500"/>
                                        <p:tgtEl>
                                          <p:spTgt spid="465"/>
                                        </p:tgtEl>
                                      </p:cBhvr>
                                    </p:animEffect>
                                  </p:childTnLst>
                                </p:cTn>
                              </p:par>
                              <p:par>
                                <p:cTn fill="hold" nodeType="withEffect" presetClass="entr" presetID="10" presetSubtype="0">
                                  <p:stCondLst>
                                    <p:cond delay="0"/>
                                  </p:stCondLst>
                                  <p:childTnLst>
                                    <p:set>
                                      <p:cBhvr>
                                        <p:cTn dur="1" fill="hold">
                                          <p:stCondLst>
                                            <p:cond delay="0"/>
                                          </p:stCondLst>
                                        </p:cTn>
                                        <p:tgtEl>
                                          <p:spTgt spid="469"/>
                                        </p:tgtEl>
                                        <p:attrNameLst>
                                          <p:attrName>style.visibility</p:attrName>
                                        </p:attrNameLst>
                                      </p:cBhvr>
                                      <p:to>
                                        <p:strVal val="visible"/>
                                      </p:to>
                                    </p:set>
                                    <p:animEffect filter="fade" transition="in">
                                      <p:cBhvr>
                                        <p:cTn dur="500"/>
                                        <p:tgtEl>
                                          <p:spTgt spid="469"/>
                                        </p:tgtEl>
                                      </p:cBhvr>
                                    </p:animEffect>
                                  </p:childTnLst>
                                </p:cTn>
                              </p:par>
                              <p:par>
                                <p:cTn fill="hold" nodeType="with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500"/>
                                        <p:tgtEl>
                                          <p:spTgt spid="461"/>
                                        </p:tgtEl>
                                      </p:cBhvr>
                                    </p:animEffect>
                                  </p:childTnLst>
                                </p:cTn>
                              </p:par>
                              <p:par>
                                <p:cTn fill="hold" nodeType="with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500"/>
                                        <p:tgtEl>
                                          <p:spTgt spid="475"/>
                                        </p:tgtEl>
                                      </p:cBhvr>
                                    </p:animEffect>
                                  </p:childTnLst>
                                </p:cTn>
                              </p:par>
                              <p:par>
                                <p:cTn fill="hold" nodeType="withEffect" presetClass="entr" presetID="10" presetSubtype="0">
                                  <p:stCondLst>
                                    <p:cond delay="0"/>
                                  </p:stCondLst>
                                  <p:childTnLst>
                                    <p:set>
                                      <p:cBhvr>
                                        <p:cTn dur="1" fill="hold">
                                          <p:stCondLst>
                                            <p:cond delay="0"/>
                                          </p:stCondLst>
                                        </p:cTn>
                                        <p:tgtEl>
                                          <p:spTgt spid="480"/>
                                        </p:tgtEl>
                                        <p:attrNameLst>
                                          <p:attrName>style.visibility</p:attrName>
                                        </p:attrNameLst>
                                      </p:cBhvr>
                                      <p:to>
                                        <p:strVal val="visible"/>
                                      </p:to>
                                    </p:set>
                                    <p:animEffect filter="fade" transition="in">
                                      <p:cBhvr>
                                        <p:cTn dur="500"/>
                                        <p:tgtEl>
                                          <p:spTgt spid="4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7"/>
          <p:cNvSpPr/>
          <p:nvPr/>
        </p:nvSpPr>
        <p:spPr>
          <a:xfrm>
            <a:off x="3899536" y="-168948"/>
            <a:ext cx="8445496" cy="73533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4" name="Google Shape;494;p7"/>
          <p:cNvSpPr/>
          <p:nvPr/>
        </p:nvSpPr>
        <p:spPr>
          <a:xfrm>
            <a:off x="3898907" y="5179523"/>
            <a:ext cx="8293093" cy="1727200"/>
          </a:xfrm>
          <a:prstGeom prst="rect">
            <a:avLst/>
          </a:prstGeom>
          <a:blipFill rotWithShape="1">
            <a:blip r:embed="rId3">
              <a:alphaModFix amt="22000"/>
            </a:blip>
            <a:stretch>
              <a:fillRect b="-64624" l="78" r="77" t="-147993"/>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5" name="Google Shape;495;p7"/>
          <p:cNvSpPr/>
          <p:nvPr/>
        </p:nvSpPr>
        <p:spPr>
          <a:xfrm>
            <a:off x="3898907" y="1725123"/>
            <a:ext cx="8293093" cy="1727200"/>
          </a:xfrm>
          <a:prstGeom prst="rect">
            <a:avLst/>
          </a:prstGeom>
          <a:blipFill rotWithShape="1">
            <a:blip r:embed="rId4">
              <a:alphaModFix amt="19000"/>
            </a:blip>
            <a:stretch>
              <a:fillRect b="-106318" l="-15112" r="-15111" t="-106318"/>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6" name="Google Shape;496;p7"/>
          <p:cNvSpPr/>
          <p:nvPr/>
        </p:nvSpPr>
        <p:spPr>
          <a:xfrm>
            <a:off x="3898907" y="-1292"/>
            <a:ext cx="8293094" cy="1727200"/>
          </a:xfrm>
          <a:prstGeom prst="rect">
            <a:avLst/>
          </a:prstGeom>
          <a:blipFill rotWithShape="1">
            <a:blip r:embed="rId5">
              <a:alphaModFix amt="36000"/>
            </a:blip>
            <a:stretch>
              <a:fillRect b="-377261" l="-22007" r="-59007" t="-43789"/>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7" name="Google Shape;497;p7"/>
          <p:cNvSpPr/>
          <p:nvPr/>
        </p:nvSpPr>
        <p:spPr>
          <a:xfrm>
            <a:off x="3898905" y="3452323"/>
            <a:ext cx="8293095" cy="1727200"/>
          </a:xfrm>
          <a:prstGeom prst="rect">
            <a:avLst/>
          </a:prstGeom>
          <a:blipFill rotWithShape="1">
            <a:blip r:embed="rId6">
              <a:alphaModFix amt="19000"/>
            </a:blip>
            <a:stretch>
              <a:fillRect b="-10578" l="-21998" r="-58997" t="-264557"/>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8" name="Google Shape;498;p7"/>
          <p:cNvSpPr txBox="1"/>
          <p:nvPr/>
        </p:nvSpPr>
        <p:spPr>
          <a:xfrm>
            <a:off x="5478669" y="1132023"/>
            <a:ext cx="6053518" cy="63094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500">
                <a:solidFill>
                  <a:srgbClr val="5EC4C0"/>
                </a:solidFill>
                <a:latin typeface="Arial"/>
                <a:ea typeface="Arial"/>
                <a:cs typeface="Arial"/>
                <a:sym typeface="Arial"/>
              </a:rPr>
              <a:t>Highest Average </a:t>
            </a:r>
            <a:r>
              <a:rPr lang="en-US" sz="3500">
                <a:solidFill>
                  <a:srgbClr val="F2F2F2"/>
                </a:solidFill>
                <a:latin typeface="Arial"/>
                <a:ea typeface="Arial"/>
                <a:cs typeface="Arial"/>
                <a:sym typeface="Arial"/>
              </a:rPr>
              <a:t>Betting Budget</a:t>
            </a:r>
            <a:endParaRPr/>
          </a:p>
        </p:txBody>
      </p:sp>
      <p:sp>
        <p:nvSpPr>
          <p:cNvPr id="499" name="Google Shape;499;p7"/>
          <p:cNvSpPr txBox="1"/>
          <p:nvPr/>
        </p:nvSpPr>
        <p:spPr>
          <a:xfrm>
            <a:off x="5365739" y="2788954"/>
            <a:ext cx="5923824" cy="63094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500">
                <a:solidFill>
                  <a:srgbClr val="30C7C2"/>
                </a:solidFill>
                <a:latin typeface="Arial"/>
                <a:ea typeface="Arial"/>
                <a:cs typeface="Arial"/>
                <a:sym typeface="Arial"/>
              </a:rPr>
              <a:t>42 Million </a:t>
            </a:r>
            <a:r>
              <a:rPr lang="en-US" sz="3500">
                <a:solidFill>
                  <a:srgbClr val="F2F2F2"/>
                </a:solidFill>
                <a:latin typeface="Arial"/>
                <a:ea typeface="Arial"/>
                <a:cs typeface="Arial"/>
                <a:sym typeface="Arial"/>
              </a:rPr>
              <a:t>Visitors annually</a:t>
            </a:r>
            <a:endParaRPr sz="3500">
              <a:solidFill>
                <a:schemeClr val="lt1"/>
              </a:solidFill>
              <a:latin typeface="Arial"/>
              <a:ea typeface="Arial"/>
              <a:cs typeface="Arial"/>
              <a:sym typeface="Arial"/>
            </a:endParaRPr>
          </a:p>
        </p:txBody>
      </p:sp>
      <p:sp>
        <p:nvSpPr>
          <p:cNvPr id="500" name="Google Shape;500;p7"/>
          <p:cNvSpPr txBox="1"/>
          <p:nvPr/>
        </p:nvSpPr>
        <p:spPr>
          <a:xfrm>
            <a:off x="4289729" y="4586423"/>
            <a:ext cx="8075844" cy="63094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500">
                <a:solidFill>
                  <a:srgbClr val="30C7C2"/>
                </a:solidFill>
                <a:latin typeface="Arial"/>
                <a:ea typeface="Arial"/>
                <a:cs typeface="Arial"/>
                <a:sym typeface="Arial"/>
              </a:rPr>
              <a:t>Longest Modular Race Track </a:t>
            </a:r>
            <a:r>
              <a:rPr lang="en-US" sz="3500">
                <a:solidFill>
                  <a:srgbClr val="F2F2F2"/>
                </a:solidFill>
                <a:latin typeface="Arial"/>
                <a:ea typeface="Arial"/>
                <a:cs typeface="Arial"/>
                <a:sym typeface="Arial"/>
              </a:rPr>
              <a:t>in the States</a:t>
            </a:r>
            <a:endParaRPr sz="3500">
              <a:solidFill>
                <a:srgbClr val="30C7C2"/>
              </a:solidFill>
              <a:latin typeface="Arial"/>
              <a:ea typeface="Arial"/>
              <a:cs typeface="Arial"/>
              <a:sym typeface="Arial"/>
            </a:endParaRPr>
          </a:p>
        </p:txBody>
      </p:sp>
      <p:sp>
        <p:nvSpPr>
          <p:cNvPr id="501" name="Google Shape;501;p7"/>
          <p:cNvSpPr txBox="1"/>
          <p:nvPr/>
        </p:nvSpPr>
        <p:spPr>
          <a:xfrm>
            <a:off x="5241011" y="6237939"/>
            <a:ext cx="6048552" cy="63094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500">
                <a:solidFill>
                  <a:srgbClr val="30C7C2"/>
                </a:solidFill>
                <a:latin typeface="Arial"/>
                <a:ea typeface="Arial"/>
                <a:cs typeface="Arial"/>
                <a:sym typeface="Arial"/>
              </a:rPr>
              <a:t>Favorable Gaming </a:t>
            </a:r>
            <a:r>
              <a:rPr lang="en-US" sz="3500">
                <a:solidFill>
                  <a:srgbClr val="F2F2F2"/>
                </a:solidFill>
                <a:latin typeface="Arial"/>
                <a:ea typeface="Arial"/>
                <a:cs typeface="Arial"/>
                <a:sym typeface="Arial"/>
              </a:rPr>
              <a:t>Commissions</a:t>
            </a:r>
            <a:endParaRPr/>
          </a:p>
        </p:txBody>
      </p:sp>
      <p:cxnSp>
        <p:nvCxnSpPr>
          <p:cNvPr id="502" name="Google Shape;502;p7"/>
          <p:cNvCxnSpPr/>
          <p:nvPr/>
        </p:nvCxnSpPr>
        <p:spPr>
          <a:xfrm>
            <a:off x="576281" y="1045035"/>
            <a:ext cx="0" cy="2471351"/>
          </a:xfrm>
          <a:prstGeom prst="straightConnector1">
            <a:avLst/>
          </a:prstGeom>
          <a:noFill/>
          <a:ln cap="flat" cmpd="sng" w="127000">
            <a:solidFill>
              <a:srgbClr val="EB3E5A"/>
            </a:solidFill>
            <a:prstDash val="solid"/>
            <a:miter lim="800000"/>
            <a:headEnd len="sm" w="sm" type="none"/>
            <a:tailEnd len="sm" w="sm" type="none"/>
          </a:ln>
        </p:spPr>
      </p:cxnSp>
      <p:cxnSp>
        <p:nvCxnSpPr>
          <p:cNvPr id="503" name="Google Shape;503;p7"/>
          <p:cNvCxnSpPr/>
          <p:nvPr/>
        </p:nvCxnSpPr>
        <p:spPr>
          <a:xfrm>
            <a:off x="576281" y="-301531"/>
            <a:ext cx="0" cy="558140"/>
          </a:xfrm>
          <a:prstGeom prst="straightConnector1">
            <a:avLst/>
          </a:prstGeom>
          <a:noFill/>
          <a:ln cap="flat" cmpd="sng" w="127000">
            <a:solidFill>
              <a:srgbClr val="EB3E5A"/>
            </a:solidFill>
            <a:prstDash val="solid"/>
            <a:miter lim="800000"/>
            <a:headEnd len="sm" w="sm" type="none"/>
            <a:tailEnd len="sm" w="sm" type="none"/>
          </a:ln>
        </p:spPr>
      </p:cxnSp>
      <p:pic>
        <p:nvPicPr>
          <p:cNvPr id="504" name="Google Shape;504;p7"/>
          <p:cNvPicPr preferRelativeResize="0"/>
          <p:nvPr/>
        </p:nvPicPr>
        <p:blipFill rotWithShape="1">
          <a:blip r:embed="rId7">
            <a:alphaModFix/>
          </a:blip>
          <a:srcRect b="0" l="0" r="0" t="0"/>
          <a:stretch/>
        </p:blipFill>
        <p:spPr>
          <a:xfrm>
            <a:off x="4780" y="318800"/>
            <a:ext cx="1188721" cy="664044"/>
          </a:xfrm>
          <a:prstGeom prst="rect">
            <a:avLst/>
          </a:prstGeom>
          <a:noFill/>
          <a:ln>
            <a:noFill/>
          </a:ln>
        </p:spPr>
      </p:pic>
      <p:sp>
        <p:nvSpPr>
          <p:cNvPr id="505" name="Google Shape;505;p7"/>
          <p:cNvSpPr txBox="1"/>
          <p:nvPr/>
        </p:nvSpPr>
        <p:spPr>
          <a:xfrm>
            <a:off x="694958" y="884488"/>
            <a:ext cx="3412789"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lt1"/>
                </a:solidFill>
                <a:latin typeface="Arial"/>
                <a:ea typeface="Arial"/>
                <a:cs typeface="Arial"/>
                <a:sym typeface="Arial"/>
              </a:rPr>
              <a:t>WHY VEGAS</a:t>
            </a:r>
            <a:endParaRPr/>
          </a:p>
        </p:txBody>
      </p:sp>
      <p:pic>
        <p:nvPicPr>
          <p:cNvPr id="506" name="Google Shape;506;p7"/>
          <p:cNvPicPr preferRelativeResize="0"/>
          <p:nvPr/>
        </p:nvPicPr>
        <p:blipFill rotWithShape="1">
          <a:blip r:embed="rId8">
            <a:alphaModFix/>
          </a:blip>
          <a:srcRect b="15847" l="0" r="0" t="0"/>
          <a:stretch/>
        </p:blipFill>
        <p:spPr>
          <a:xfrm>
            <a:off x="2299062" y="3206306"/>
            <a:ext cx="660816" cy="556097"/>
          </a:xfrm>
          <a:prstGeom prst="rect">
            <a:avLst/>
          </a:prstGeom>
          <a:noFill/>
          <a:ln>
            <a:noFill/>
          </a:ln>
        </p:spPr>
      </p:pic>
      <p:sp>
        <p:nvSpPr>
          <p:cNvPr id="507" name="Google Shape;507;p7"/>
          <p:cNvSpPr/>
          <p:nvPr/>
        </p:nvSpPr>
        <p:spPr>
          <a:xfrm rot="708760">
            <a:off x="3112474" y="-571467"/>
            <a:ext cx="1572341" cy="7918448"/>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8" name="Google Shape;508;p7"/>
          <p:cNvSpPr/>
          <p:nvPr/>
        </p:nvSpPr>
        <p:spPr>
          <a:xfrm>
            <a:off x="4773953" y="239420"/>
            <a:ext cx="957456" cy="944109"/>
          </a:xfrm>
          <a:prstGeom prst="ellipse">
            <a:avLst/>
          </a:prstGeom>
          <a:solidFill>
            <a:srgbClr val="F2F2F2">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9" name="Google Shape;509;p7"/>
          <p:cNvSpPr/>
          <p:nvPr/>
        </p:nvSpPr>
        <p:spPr>
          <a:xfrm>
            <a:off x="4421449" y="1928778"/>
            <a:ext cx="957456" cy="944109"/>
          </a:xfrm>
          <a:prstGeom prst="ellipse">
            <a:avLst/>
          </a:prstGeom>
          <a:solidFill>
            <a:srgbClr val="F2F2F2">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0" name="Google Shape;510;p7"/>
          <p:cNvSpPr/>
          <p:nvPr/>
        </p:nvSpPr>
        <p:spPr>
          <a:xfrm>
            <a:off x="4065281" y="3653901"/>
            <a:ext cx="957456" cy="944109"/>
          </a:xfrm>
          <a:prstGeom prst="ellipse">
            <a:avLst/>
          </a:prstGeom>
          <a:solidFill>
            <a:srgbClr val="F2F2F2">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1" name="Google Shape;511;p7"/>
          <p:cNvSpPr/>
          <p:nvPr/>
        </p:nvSpPr>
        <p:spPr>
          <a:xfrm>
            <a:off x="3669963" y="5543772"/>
            <a:ext cx="957456" cy="944109"/>
          </a:xfrm>
          <a:prstGeom prst="ellipse">
            <a:avLst/>
          </a:prstGeom>
          <a:solidFill>
            <a:srgbClr val="F2F2F2">
              <a:alpha val="8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12" name="Google Shape;512;p7"/>
          <p:cNvPicPr preferRelativeResize="0"/>
          <p:nvPr/>
        </p:nvPicPr>
        <p:blipFill rotWithShape="1">
          <a:blip r:embed="rId9">
            <a:alphaModFix/>
          </a:blip>
          <a:srcRect b="14488" l="0" r="0" t="0"/>
          <a:stretch/>
        </p:blipFill>
        <p:spPr>
          <a:xfrm>
            <a:off x="957808" y="1725123"/>
            <a:ext cx="3119207" cy="2667268"/>
          </a:xfrm>
          <a:prstGeom prst="rect">
            <a:avLst/>
          </a:prstGeom>
          <a:noFill/>
          <a:ln>
            <a:noFill/>
          </a:ln>
        </p:spPr>
      </p:pic>
      <p:pic>
        <p:nvPicPr>
          <p:cNvPr id="513" name="Google Shape;513;p7"/>
          <p:cNvPicPr preferRelativeResize="0"/>
          <p:nvPr/>
        </p:nvPicPr>
        <p:blipFill rotWithShape="1">
          <a:blip r:embed="rId10">
            <a:alphaModFix/>
          </a:blip>
          <a:srcRect b="12536" l="0" r="0" t="0"/>
          <a:stretch/>
        </p:blipFill>
        <p:spPr>
          <a:xfrm>
            <a:off x="4928338" y="409476"/>
            <a:ext cx="676701" cy="591864"/>
          </a:xfrm>
          <a:prstGeom prst="rect">
            <a:avLst/>
          </a:prstGeom>
          <a:noFill/>
          <a:ln>
            <a:noFill/>
          </a:ln>
        </p:spPr>
      </p:pic>
      <p:pic>
        <p:nvPicPr>
          <p:cNvPr id="514" name="Google Shape;514;p7"/>
          <p:cNvPicPr preferRelativeResize="0"/>
          <p:nvPr/>
        </p:nvPicPr>
        <p:blipFill rotWithShape="1">
          <a:blip r:embed="rId11">
            <a:alphaModFix/>
          </a:blip>
          <a:srcRect b="13089" l="0" r="0" t="0"/>
          <a:stretch/>
        </p:blipFill>
        <p:spPr>
          <a:xfrm>
            <a:off x="4469833" y="2021914"/>
            <a:ext cx="881418" cy="766043"/>
          </a:xfrm>
          <a:prstGeom prst="rect">
            <a:avLst/>
          </a:prstGeom>
          <a:noFill/>
          <a:ln>
            <a:noFill/>
          </a:ln>
        </p:spPr>
      </p:pic>
      <p:pic>
        <p:nvPicPr>
          <p:cNvPr id="515" name="Google Shape;515;p7"/>
          <p:cNvPicPr preferRelativeResize="0"/>
          <p:nvPr/>
        </p:nvPicPr>
        <p:blipFill rotWithShape="1">
          <a:blip r:embed="rId12">
            <a:alphaModFix/>
          </a:blip>
          <a:srcRect b="19715" l="0" r="0" t="0"/>
          <a:stretch/>
        </p:blipFill>
        <p:spPr>
          <a:xfrm>
            <a:off x="4140396" y="3753475"/>
            <a:ext cx="826829" cy="663817"/>
          </a:xfrm>
          <a:prstGeom prst="rect">
            <a:avLst/>
          </a:prstGeom>
          <a:noFill/>
          <a:ln>
            <a:noFill/>
          </a:ln>
        </p:spPr>
      </p:pic>
      <p:pic>
        <p:nvPicPr>
          <p:cNvPr id="516" name="Google Shape;516;p7"/>
          <p:cNvPicPr preferRelativeResize="0"/>
          <p:nvPr/>
        </p:nvPicPr>
        <p:blipFill rotWithShape="1">
          <a:blip r:embed="rId13">
            <a:alphaModFix/>
          </a:blip>
          <a:srcRect b="19163" l="0" r="0" t="0"/>
          <a:stretch/>
        </p:blipFill>
        <p:spPr>
          <a:xfrm>
            <a:off x="3766388" y="5685912"/>
            <a:ext cx="803886" cy="649834"/>
          </a:xfrm>
          <a:prstGeom prst="rect">
            <a:avLst/>
          </a:prstGeom>
          <a:noFill/>
          <a:ln>
            <a:noFill/>
          </a:ln>
        </p:spPr>
      </p:pic>
      <p:sp>
        <p:nvSpPr>
          <p:cNvPr id="517" name="Google Shape;517;p7"/>
          <p:cNvSpPr txBox="1"/>
          <p:nvPr/>
        </p:nvSpPr>
        <p:spPr>
          <a:xfrm rot="5400000">
            <a:off x="-2792953" y="3622833"/>
            <a:ext cx="6162559"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5EC4C0"/>
                </a:solidFill>
                <a:latin typeface="Arial"/>
                <a:ea typeface="Arial"/>
                <a:cs typeface="Arial"/>
                <a:sym typeface="Arial"/>
              </a:rPr>
              <a:t>HISTORY</a:t>
            </a:r>
            <a:r>
              <a:rPr lang="en-US" sz="1400">
                <a:solidFill>
                  <a:srgbClr val="D8D8D8"/>
                </a:solidFill>
                <a:latin typeface="Arial"/>
                <a:ea typeface="Arial"/>
                <a:cs typeface="Arial"/>
                <a:sym typeface="Arial"/>
              </a:rPr>
              <a:t> </a:t>
            </a:r>
            <a:r>
              <a:rPr lang="en-US" sz="1400">
                <a:solidFill>
                  <a:srgbClr val="5EC4C0"/>
                </a:solidFill>
                <a:latin typeface="Arial"/>
                <a:ea typeface="Arial"/>
                <a:cs typeface="Arial"/>
                <a:sym typeface="Arial"/>
              </a:rPr>
              <a:t>+</a:t>
            </a:r>
            <a:r>
              <a:rPr lang="en-US" sz="1400">
                <a:solidFill>
                  <a:schemeClr val="dk1"/>
                </a:solidFill>
                <a:latin typeface="Arial"/>
                <a:ea typeface="Arial"/>
                <a:cs typeface="Arial"/>
                <a:sym typeface="Arial"/>
              </a:rPr>
              <a:t> </a:t>
            </a:r>
            <a:r>
              <a:rPr lang="en-US" sz="1400">
                <a:solidFill>
                  <a:srgbClr val="5EC4C0"/>
                </a:solidFill>
                <a:latin typeface="Arial"/>
                <a:ea typeface="Arial"/>
                <a:cs typeface="Arial"/>
                <a:sym typeface="Arial"/>
              </a:rPr>
              <a:t>BUSINESS IDEA + </a:t>
            </a:r>
            <a:r>
              <a:rPr lang="en-US" sz="1400">
                <a:solidFill>
                  <a:srgbClr val="EB3E5A"/>
                </a:solidFill>
                <a:latin typeface="Arial"/>
                <a:ea typeface="Arial"/>
                <a:cs typeface="Arial"/>
                <a:sym typeface="Arial"/>
              </a:rPr>
              <a:t>MARKETING</a:t>
            </a:r>
            <a:r>
              <a:rPr lang="en-US" sz="1400">
                <a:solidFill>
                  <a:srgbClr val="5EC4C0"/>
                </a:solidFill>
                <a:latin typeface="Arial"/>
                <a:ea typeface="Arial"/>
                <a:cs typeface="Arial"/>
                <a:sym typeface="Arial"/>
              </a:rPr>
              <a:t> + FINANCE + COMPANY + EXIT  PLAN    </a:t>
            </a:r>
            <a:endParaRPr/>
          </a:p>
        </p:txBody>
      </p:sp>
    </p:spTree>
  </p:cSld>
  <p:clrMapOvr>
    <a:masterClrMapping/>
  </p:clrMapOvr>
  <mc:AlternateContent>
    <mc:Choice Requires="p14">
      <p:transition spd="slow" p14:dur="125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500"/>
                                        <p:tgtEl>
                                          <p:spTgt spid="5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
                                        </p:tgtEl>
                                        <p:attrNameLst>
                                          <p:attrName>style.visibility</p:attrName>
                                        </p:attrNameLst>
                                      </p:cBhvr>
                                      <p:to>
                                        <p:strVal val="visible"/>
                                      </p:to>
                                    </p:set>
                                    <p:animEffect filter="fade" transition="in">
                                      <p:cBhvr>
                                        <p:cTn dur="500"/>
                                        <p:tgtEl>
                                          <p:spTgt spid="498"/>
                                        </p:tgtEl>
                                      </p:cBhvr>
                                    </p:animEffect>
                                  </p:childTnLst>
                                </p:cTn>
                              </p:par>
                              <p:par>
                                <p:cTn fill="hold" nodeType="withEffect" presetClass="entr" presetID="10" presetSubtype="0">
                                  <p:stCondLst>
                                    <p:cond delay="0"/>
                                  </p:stCondLst>
                                  <p:childTnLst>
                                    <p:set>
                                      <p:cBhvr>
                                        <p:cTn dur="1" fill="hold">
                                          <p:stCondLst>
                                            <p:cond delay="0"/>
                                          </p:stCondLst>
                                        </p:cTn>
                                        <p:tgtEl>
                                          <p:spTgt spid="508"/>
                                        </p:tgtEl>
                                        <p:attrNameLst>
                                          <p:attrName>style.visibility</p:attrName>
                                        </p:attrNameLst>
                                      </p:cBhvr>
                                      <p:to>
                                        <p:strVal val="visible"/>
                                      </p:to>
                                    </p:set>
                                    <p:animEffect filter="fade" transition="in">
                                      <p:cBhvr>
                                        <p:cTn dur="500"/>
                                        <p:tgtEl>
                                          <p:spTgt spid="508"/>
                                        </p:tgtEl>
                                      </p:cBhvr>
                                    </p:animEffect>
                                  </p:childTnLst>
                                </p:cTn>
                              </p:par>
                              <p:par>
                                <p:cTn fill="hold" nodeType="withEffect" presetClass="entr" presetID="10" presetSubtype="0">
                                  <p:stCondLst>
                                    <p:cond delay="0"/>
                                  </p:stCondLst>
                                  <p:childTnLst>
                                    <p:set>
                                      <p:cBhvr>
                                        <p:cTn dur="1" fill="hold">
                                          <p:stCondLst>
                                            <p:cond delay="0"/>
                                          </p:stCondLst>
                                        </p:cTn>
                                        <p:tgtEl>
                                          <p:spTgt spid="513"/>
                                        </p:tgtEl>
                                        <p:attrNameLst>
                                          <p:attrName>style.visibility</p:attrName>
                                        </p:attrNameLst>
                                      </p:cBhvr>
                                      <p:to>
                                        <p:strVal val="visible"/>
                                      </p:to>
                                    </p:set>
                                    <p:animEffect filter="fade" transition="in">
                                      <p:cBhvr>
                                        <p:cTn dur="500"/>
                                        <p:tgtEl>
                                          <p:spTgt spid="513"/>
                                        </p:tgtEl>
                                      </p:cBhvr>
                                    </p:animEffect>
                                  </p:childTnLst>
                                </p:cTn>
                              </p:par>
                              <p:par>
                                <p:cTn fill="hold" nodeType="withEffect" presetClass="entr" presetID="10" presetSubtype="0">
                                  <p:stCondLst>
                                    <p:cond delay="0"/>
                                  </p:stCondLst>
                                  <p:childTnLst>
                                    <p:set>
                                      <p:cBhvr>
                                        <p:cTn dur="1" fill="hold">
                                          <p:stCondLst>
                                            <p:cond delay="0"/>
                                          </p:stCondLst>
                                        </p:cTn>
                                        <p:tgtEl>
                                          <p:spTgt spid="496"/>
                                        </p:tgtEl>
                                        <p:attrNameLst>
                                          <p:attrName>style.visibility</p:attrName>
                                        </p:attrNameLst>
                                      </p:cBhvr>
                                      <p:to>
                                        <p:strVal val="visible"/>
                                      </p:to>
                                    </p:set>
                                    <p:animEffect filter="fade" transition="in">
                                      <p:cBhvr>
                                        <p:cTn dur="500"/>
                                        <p:tgtEl>
                                          <p:spTgt spid="4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
                                        </p:tgtEl>
                                        <p:attrNameLst>
                                          <p:attrName>style.visibility</p:attrName>
                                        </p:attrNameLst>
                                      </p:cBhvr>
                                      <p:to>
                                        <p:strVal val="visible"/>
                                      </p:to>
                                    </p:set>
                                    <p:animEffect filter="fade" transition="in">
                                      <p:cBhvr>
                                        <p:cTn dur="500"/>
                                        <p:tgtEl>
                                          <p:spTgt spid="499"/>
                                        </p:tgtEl>
                                      </p:cBhvr>
                                    </p:animEffect>
                                  </p:childTnLst>
                                </p:cTn>
                              </p:par>
                              <p:par>
                                <p:cTn fill="hold" nodeType="withEffect" presetClass="entr" presetID="10" presetSubtype="0">
                                  <p:stCondLst>
                                    <p:cond delay="0"/>
                                  </p:stCondLst>
                                  <p:childTnLst>
                                    <p:set>
                                      <p:cBhvr>
                                        <p:cTn dur="1" fill="hold">
                                          <p:stCondLst>
                                            <p:cond delay="0"/>
                                          </p:stCondLst>
                                        </p:cTn>
                                        <p:tgtEl>
                                          <p:spTgt spid="509"/>
                                        </p:tgtEl>
                                        <p:attrNameLst>
                                          <p:attrName>style.visibility</p:attrName>
                                        </p:attrNameLst>
                                      </p:cBhvr>
                                      <p:to>
                                        <p:strVal val="visible"/>
                                      </p:to>
                                    </p:set>
                                    <p:animEffect filter="fade" transition="in">
                                      <p:cBhvr>
                                        <p:cTn dur="500"/>
                                        <p:tgtEl>
                                          <p:spTgt spid="509"/>
                                        </p:tgtEl>
                                      </p:cBhvr>
                                    </p:animEffect>
                                  </p:childTnLst>
                                </p:cTn>
                              </p:par>
                              <p:par>
                                <p:cTn fill="hold" nodeType="withEffect" presetClass="entr" presetID="10" presetSubtype="0">
                                  <p:stCondLst>
                                    <p:cond delay="0"/>
                                  </p:stCondLst>
                                  <p:childTnLst>
                                    <p:set>
                                      <p:cBhvr>
                                        <p:cTn dur="1" fill="hold">
                                          <p:stCondLst>
                                            <p:cond delay="0"/>
                                          </p:stCondLst>
                                        </p:cTn>
                                        <p:tgtEl>
                                          <p:spTgt spid="514"/>
                                        </p:tgtEl>
                                        <p:attrNameLst>
                                          <p:attrName>style.visibility</p:attrName>
                                        </p:attrNameLst>
                                      </p:cBhvr>
                                      <p:to>
                                        <p:strVal val="visible"/>
                                      </p:to>
                                    </p:set>
                                    <p:animEffect filter="fade" transition="in">
                                      <p:cBhvr>
                                        <p:cTn dur="500"/>
                                        <p:tgtEl>
                                          <p:spTgt spid="514"/>
                                        </p:tgtEl>
                                      </p:cBhvr>
                                    </p:animEffect>
                                  </p:childTnLst>
                                </p:cTn>
                              </p:par>
                              <p:par>
                                <p:cTn fill="hold" nodeType="withEffect" presetClass="entr" presetID="10" presetSubtype="0">
                                  <p:stCondLst>
                                    <p:cond delay="0"/>
                                  </p:stCondLst>
                                  <p:childTnLst>
                                    <p:set>
                                      <p:cBhvr>
                                        <p:cTn dur="1" fill="hold">
                                          <p:stCondLst>
                                            <p:cond delay="0"/>
                                          </p:stCondLst>
                                        </p:cTn>
                                        <p:tgtEl>
                                          <p:spTgt spid="495"/>
                                        </p:tgtEl>
                                        <p:attrNameLst>
                                          <p:attrName>style.visibility</p:attrName>
                                        </p:attrNameLst>
                                      </p:cBhvr>
                                      <p:to>
                                        <p:strVal val="visible"/>
                                      </p:to>
                                    </p:set>
                                    <p:animEffect filter="fade" transition="in">
                                      <p:cBhvr>
                                        <p:cTn dur="500"/>
                                        <p:tgtEl>
                                          <p:spTgt spid="4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500"/>
                                        <p:tgtEl>
                                          <p:spTgt spid="500"/>
                                        </p:tgtEl>
                                      </p:cBhvr>
                                    </p:animEffect>
                                  </p:childTnLst>
                                </p:cTn>
                              </p:par>
                              <p:par>
                                <p:cTn fill="hold" nodeType="withEffect" presetClass="entr" presetID="10" presetSubtype="0">
                                  <p:stCondLst>
                                    <p:cond delay="0"/>
                                  </p:stCondLst>
                                  <p:childTnLst>
                                    <p:set>
                                      <p:cBhvr>
                                        <p:cTn dur="1" fill="hold">
                                          <p:stCondLst>
                                            <p:cond delay="0"/>
                                          </p:stCondLst>
                                        </p:cTn>
                                        <p:tgtEl>
                                          <p:spTgt spid="510"/>
                                        </p:tgtEl>
                                        <p:attrNameLst>
                                          <p:attrName>style.visibility</p:attrName>
                                        </p:attrNameLst>
                                      </p:cBhvr>
                                      <p:to>
                                        <p:strVal val="visible"/>
                                      </p:to>
                                    </p:set>
                                    <p:animEffect filter="fade" transition="in">
                                      <p:cBhvr>
                                        <p:cTn dur="500"/>
                                        <p:tgtEl>
                                          <p:spTgt spid="510"/>
                                        </p:tgtEl>
                                      </p:cBhvr>
                                    </p:animEffect>
                                  </p:childTnLst>
                                </p:cTn>
                              </p:par>
                              <p:par>
                                <p:cTn fill="hold" nodeType="withEffect" presetClass="entr" presetID="10" presetSubtype="0">
                                  <p:stCondLst>
                                    <p:cond delay="0"/>
                                  </p:stCondLst>
                                  <p:childTnLst>
                                    <p:set>
                                      <p:cBhvr>
                                        <p:cTn dur="1" fill="hold">
                                          <p:stCondLst>
                                            <p:cond delay="0"/>
                                          </p:stCondLst>
                                        </p:cTn>
                                        <p:tgtEl>
                                          <p:spTgt spid="515"/>
                                        </p:tgtEl>
                                        <p:attrNameLst>
                                          <p:attrName>style.visibility</p:attrName>
                                        </p:attrNameLst>
                                      </p:cBhvr>
                                      <p:to>
                                        <p:strVal val="visible"/>
                                      </p:to>
                                    </p:set>
                                    <p:animEffect filter="fade" transition="in">
                                      <p:cBhvr>
                                        <p:cTn dur="500"/>
                                        <p:tgtEl>
                                          <p:spTgt spid="515"/>
                                        </p:tgtEl>
                                      </p:cBhvr>
                                    </p:animEffect>
                                  </p:childTnLst>
                                </p:cTn>
                              </p:par>
                              <p:par>
                                <p:cTn fill="hold" nodeType="with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500"/>
                                        <p:tgtEl>
                                          <p:spTgt spid="4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500"/>
                                        <p:tgtEl>
                                          <p:spTgt spid="494"/>
                                        </p:tgtEl>
                                      </p:cBhvr>
                                    </p:animEffect>
                                  </p:childTnLst>
                                </p:cTn>
                              </p:par>
                              <p:par>
                                <p:cTn fill="hold" nodeType="withEffect" presetClass="entr" presetID="10" presetSubtype="0">
                                  <p:stCondLst>
                                    <p:cond delay="0"/>
                                  </p:stCondLst>
                                  <p:childTnLst>
                                    <p:set>
                                      <p:cBhvr>
                                        <p:cTn dur="1" fill="hold">
                                          <p:stCondLst>
                                            <p:cond delay="0"/>
                                          </p:stCondLst>
                                        </p:cTn>
                                        <p:tgtEl>
                                          <p:spTgt spid="501"/>
                                        </p:tgtEl>
                                        <p:attrNameLst>
                                          <p:attrName>style.visibility</p:attrName>
                                        </p:attrNameLst>
                                      </p:cBhvr>
                                      <p:to>
                                        <p:strVal val="visible"/>
                                      </p:to>
                                    </p:set>
                                    <p:animEffect filter="fade" transition="in">
                                      <p:cBhvr>
                                        <p:cTn dur="500"/>
                                        <p:tgtEl>
                                          <p:spTgt spid="501"/>
                                        </p:tgtEl>
                                      </p:cBhvr>
                                    </p:animEffect>
                                  </p:childTnLst>
                                </p:cTn>
                              </p:par>
                              <p:par>
                                <p:cTn fill="hold" nodeType="withEffect" presetClass="entr" presetID="10" presetSubtype="0">
                                  <p:stCondLst>
                                    <p:cond delay="0"/>
                                  </p:stCondLst>
                                  <p:childTnLst>
                                    <p:set>
                                      <p:cBhvr>
                                        <p:cTn dur="1" fill="hold">
                                          <p:stCondLst>
                                            <p:cond delay="0"/>
                                          </p:stCondLst>
                                        </p:cTn>
                                        <p:tgtEl>
                                          <p:spTgt spid="511"/>
                                        </p:tgtEl>
                                        <p:attrNameLst>
                                          <p:attrName>style.visibility</p:attrName>
                                        </p:attrNameLst>
                                      </p:cBhvr>
                                      <p:to>
                                        <p:strVal val="visible"/>
                                      </p:to>
                                    </p:set>
                                    <p:animEffect filter="fade" transition="in">
                                      <p:cBhvr>
                                        <p:cTn dur="500"/>
                                        <p:tgtEl>
                                          <p:spTgt spid="511"/>
                                        </p:tgtEl>
                                      </p:cBhvr>
                                    </p:animEffect>
                                  </p:childTnLst>
                                </p:cTn>
                              </p:par>
                              <p:par>
                                <p:cTn fill="hold" nodeType="withEffect" presetClass="entr" presetID="10" presetSubtype="0">
                                  <p:stCondLst>
                                    <p:cond delay="0"/>
                                  </p:stCondLst>
                                  <p:childTnLst>
                                    <p:set>
                                      <p:cBhvr>
                                        <p:cTn dur="1" fill="hold">
                                          <p:stCondLst>
                                            <p:cond delay="0"/>
                                          </p:stCondLst>
                                        </p:cTn>
                                        <p:tgtEl>
                                          <p:spTgt spid="516"/>
                                        </p:tgtEl>
                                        <p:attrNameLst>
                                          <p:attrName>style.visibility</p:attrName>
                                        </p:attrNameLst>
                                      </p:cBhvr>
                                      <p:to>
                                        <p:strVal val="visible"/>
                                      </p:to>
                                    </p:set>
                                    <p:animEffect filter="fade" transition="in">
                                      <p:cBhvr>
                                        <p:cTn dur="500"/>
                                        <p:tgtEl>
                                          <p:spTgt spid="5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p8"/>
          <p:cNvPicPr preferRelativeResize="0"/>
          <p:nvPr/>
        </p:nvPicPr>
        <p:blipFill rotWithShape="1">
          <a:blip r:embed="rId3">
            <a:alphaModFix/>
          </a:blip>
          <a:srcRect b="-561" l="59983" r="36297" t="86641"/>
          <a:stretch/>
        </p:blipFill>
        <p:spPr>
          <a:xfrm>
            <a:off x="4939562" y="5448320"/>
            <a:ext cx="185980" cy="588935"/>
          </a:xfrm>
          <a:prstGeom prst="rect">
            <a:avLst/>
          </a:prstGeom>
          <a:noFill/>
          <a:ln>
            <a:noFill/>
          </a:ln>
        </p:spPr>
      </p:pic>
      <p:cxnSp>
        <p:nvCxnSpPr>
          <p:cNvPr id="524" name="Google Shape;524;p8"/>
          <p:cNvCxnSpPr/>
          <p:nvPr/>
        </p:nvCxnSpPr>
        <p:spPr>
          <a:xfrm>
            <a:off x="576281" y="1046344"/>
            <a:ext cx="0" cy="2471351"/>
          </a:xfrm>
          <a:prstGeom prst="straightConnector1">
            <a:avLst/>
          </a:prstGeom>
          <a:noFill/>
          <a:ln cap="flat" cmpd="sng" w="127000">
            <a:solidFill>
              <a:srgbClr val="EB3E5A"/>
            </a:solidFill>
            <a:prstDash val="solid"/>
            <a:miter lim="800000"/>
            <a:headEnd len="sm" w="sm" type="none"/>
            <a:tailEnd len="sm" w="sm" type="none"/>
          </a:ln>
        </p:spPr>
      </p:cxnSp>
      <p:cxnSp>
        <p:nvCxnSpPr>
          <p:cNvPr id="525" name="Google Shape;525;p8"/>
          <p:cNvCxnSpPr/>
          <p:nvPr/>
        </p:nvCxnSpPr>
        <p:spPr>
          <a:xfrm>
            <a:off x="576281" y="-301531"/>
            <a:ext cx="0" cy="558140"/>
          </a:xfrm>
          <a:prstGeom prst="straightConnector1">
            <a:avLst/>
          </a:prstGeom>
          <a:noFill/>
          <a:ln cap="flat" cmpd="sng" w="127000">
            <a:solidFill>
              <a:srgbClr val="EB3E5A"/>
            </a:solidFill>
            <a:prstDash val="solid"/>
            <a:miter lim="800000"/>
            <a:headEnd len="sm" w="sm" type="none"/>
            <a:tailEnd len="sm" w="sm" type="none"/>
          </a:ln>
        </p:spPr>
      </p:cxnSp>
      <p:pic>
        <p:nvPicPr>
          <p:cNvPr id="526" name="Google Shape;526;p8"/>
          <p:cNvPicPr preferRelativeResize="0"/>
          <p:nvPr/>
        </p:nvPicPr>
        <p:blipFill rotWithShape="1">
          <a:blip r:embed="rId4">
            <a:alphaModFix/>
          </a:blip>
          <a:srcRect b="0" l="0" r="0" t="0"/>
          <a:stretch/>
        </p:blipFill>
        <p:spPr>
          <a:xfrm>
            <a:off x="4780" y="318800"/>
            <a:ext cx="1188721" cy="664044"/>
          </a:xfrm>
          <a:prstGeom prst="rect">
            <a:avLst/>
          </a:prstGeom>
          <a:noFill/>
          <a:ln>
            <a:noFill/>
          </a:ln>
        </p:spPr>
      </p:pic>
      <p:sp>
        <p:nvSpPr>
          <p:cNvPr id="527" name="Google Shape;527;p8"/>
          <p:cNvSpPr txBox="1"/>
          <p:nvPr/>
        </p:nvSpPr>
        <p:spPr>
          <a:xfrm>
            <a:off x="694957" y="884488"/>
            <a:ext cx="7157979"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lt1"/>
                </a:solidFill>
                <a:latin typeface="Arial"/>
                <a:ea typeface="Arial"/>
                <a:cs typeface="Arial"/>
                <a:sym typeface="Arial"/>
              </a:rPr>
              <a:t>MARKET SHARE </a:t>
            </a:r>
            <a:r>
              <a:rPr lang="en-US" sz="1800">
                <a:solidFill>
                  <a:schemeClr val="lt1"/>
                </a:solidFill>
                <a:latin typeface="Arial"/>
                <a:ea typeface="Arial"/>
                <a:cs typeface="Arial"/>
                <a:sym typeface="Arial"/>
              </a:rPr>
              <a:t>(after 5 years)</a:t>
            </a:r>
            <a:endParaRPr sz="4000">
              <a:solidFill>
                <a:schemeClr val="lt1"/>
              </a:solidFill>
              <a:latin typeface="Arial"/>
              <a:ea typeface="Arial"/>
              <a:cs typeface="Arial"/>
              <a:sym typeface="Arial"/>
            </a:endParaRPr>
          </a:p>
        </p:txBody>
      </p:sp>
      <p:cxnSp>
        <p:nvCxnSpPr>
          <p:cNvPr id="528" name="Google Shape;528;p8"/>
          <p:cNvCxnSpPr/>
          <p:nvPr/>
        </p:nvCxnSpPr>
        <p:spPr>
          <a:xfrm>
            <a:off x="7129922" y="2476898"/>
            <a:ext cx="0" cy="2786743"/>
          </a:xfrm>
          <a:prstGeom prst="straightConnector1">
            <a:avLst/>
          </a:prstGeom>
          <a:noFill/>
          <a:ln cap="flat" cmpd="sng" w="28575">
            <a:solidFill>
              <a:srgbClr val="FF4766"/>
            </a:solidFill>
            <a:prstDash val="solid"/>
            <a:miter lim="800000"/>
            <a:headEnd len="sm" w="sm" type="none"/>
            <a:tailEnd len="sm" w="sm" type="none"/>
          </a:ln>
        </p:spPr>
      </p:cxnSp>
      <p:pic>
        <p:nvPicPr>
          <p:cNvPr id="529" name="Google Shape;529;p8"/>
          <p:cNvPicPr preferRelativeResize="0"/>
          <p:nvPr/>
        </p:nvPicPr>
        <p:blipFill rotWithShape="1">
          <a:blip r:embed="rId5">
            <a:alphaModFix/>
          </a:blip>
          <a:srcRect b="16606" l="0" r="6484" t="12306"/>
          <a:stretch/>
        </p:blipFill>
        <p:spPr>
          <a:xfrm>
            <a:off x="7381151" y="2272913"/>
            <a:ext cx="4676411" cy="3007616"/>
          </a:xfrm>
          <a:prstGeom prst="rect">
            <a:avLst/>
          </a:prstGeom>
          <a:noFill/>
          <a:ln>
            <a:noFill/>
          </a:ln>
        </p:spPr>
      </p:pic>
      <p:sp>
        <p:nvSpPr>
          <p:cNvPr id="530" name="Google Shape;530;p8"/>
          <p:cNvSpPr txBox="1"/>
          <p:nvPr/>
        </p:nvSpPr>
        <p:spPr>
          <a:xfrm>
            <a:off x="5155592" y="5488612"/>
            <a:ext cx="1792909" cy="369332"/>
          </a:xfrm>
          <a:prstGeom prst="rect">
            <a:avLst/>
          </a:prstGeom>
          <a:solidFill>
            <a:srgbClr val="262626"/>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Trading Paint</a:t>
            </a:r>
            <a:endParaRPr/>
          </a:p>
        </p:txBody>
      </p:sp>
      <p:sp>
        <p:nvSpPr>
          <p:cNvPr id="531" name="Google Shape;531;p8"/>
          <p:cNvSpPr txBox="1"/>
          <p:nvPr/>
        </p:nvSpPr>
        <p:spPr>
          <a:xfrm>
            <a:off x="7852937" y="1568440"/>
            <a:ext cx="3732838"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lt1"/>
                </a:solidFill>
                <a:latin typeface="Arial"/>
                <a:ea typeface="Arial"/>
                <a:cs typeface="Arial"/>
                <a:sym typeface="Arial"/>
              </a:rPr>
              <a:t>Ticketing Market</a:t>
            </a:r>
            <a:endParaRPr/>
          </a:p>
          <a:p>
            <a:pPr indent="0" lvl="0" marL="0" marR="0" rtl="0" algn="ctr">
              <a:spcBef>
                <a:spcPts val="0"/>
              </a:spcBef>
              <a:spcAft>
                <a:spcPts val="0"/>
              </a:spcAft>
              <a:buNone/>
            </a:pPr>
            <a:r>
              <a:rPr lang="en-US" sz="2400">
                <a:solidFill>
                  <a:schemeClr val="lt1"/>
                </a:solidFill>
                <a:latin typeface="Arial"/>
                <a:ea typeface="Arial"/>
                <a:cs typeface="Arial"/>
                <a:sym typeface="Arial"/>
              </a:rPr>
              <a:t> Share</a:t>
            </a:r>
            <a:endParaRPr/>
          </a:p>
        </p:txBody>
      </p:sp>
      <p:sp>
        <p:nvSpPr>
          <p:cNvPr id="532" name="Google Shape;532;p8"/>
          <p:cNvSpPr txBox="1"/>
          <p:nvPr/>
        </p:nvSpPr>
        <p:spPr>
          <a:xfrm>
            <a:off x="8341082" y="5411043"/>
            <a:ext cx="1546830" cy="646331"/>
          </a:xfrm>
          <a:prstGeom prst="rect">
            <a:avLst/>
          </a:prstGeom>
          <a:solidFill>
            <a:srgbClr val="262626"/>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Las Vegas </a:t>
            </a:r>
            <a:endParaRPr/>
          </a:p>
          <a:p>
            <a:pPr indent="0" lvl="0" marL="0" marR="0" rtl="0" algn="l">
              <a:spcBef>
                <a:spcPts val="0"/>
              </a:spcBef>
              <a:spcAft>
                <a:spcPts val="0"/>
              </a:spcAft>
              <a:buNone/>
            </a:pPr>
            <a:r>
              <a:rPr lang="en-US" sz="1800">
                <a:solidFill>
                  <a:schemeClr val="lt1"/>
                </a:solidFill>
                <a:latin typeface="Arial"/>
                <a:ea typeface="Arial"/>
                <a:cs typeface="Arial"/>
                <a:sym typeface="Arial"/>
              </a:rPr>
              <a:t>Events</a:t>
            </a:r>
            <a:endParaRPr/>
          </a:p>
        </p:txBody>
      </p:sp>
      <p:sp>
        <p:nvSpPr>
          <p:cNvPr id="533" name="Google Shape;533;p8"/>
          <p:cNvSpPr txBox="1"/>
          <p:nvPr/>
        </p:nvSpPr>
        <p:spPr>
          <a:xfrm>
            <a:off x="10485636" y="5410495"/>
            <a:ext cx="1792909" cy="369332"/>
          </a:xfrm>
          <a:prstGeom prst="rect">
            <a:avLst/>
          </a:prstGeom>
          <a:solidFill>
            <a:srgbClr val="262626"/>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Trading Paint</a:t>
            </a:r>
            <a:endParaRPr/>
          </a:p>
        </p:txBody>
      </p:sp>
      <p:pic>
        <p:nvPicPr>
          <p:cNvPr id="534" name="Google Shape;534;p8"/>
          <p:cNvPicPr preferRelativeResize="0"/>
          <p:nvPr/>
        </p:nvPicPr>
        <p:blipFill rotWithShape="1">
          <a:blip r:embed="rId6">
            <a:alphaModFix/>
          </a:blip>
          <a:srcRect b="17172" l="0" r="0" t="13379"/>
          <a:stretch/>
        </p:blipFill>
        <p:spPr>
          <a:xfrm>
            <a:off x="1781891" y="2272913"/>
            <a:ext cx="5112681" cy="3007616"/>
          </a:xfrm>
          <a:prstGeom prst="rect">
            <a:avLst/>
          </a:prstGeom>
          <a:noFill/>
          <a:ln>
            <a:noFill/>
          </a:ln>
        </p:spPr>
      </p:pic>
      <p:pic>
        <p:nvPicPr>
          <p:cNvPr id="535" name="Google Shape;535;p8"/>
          <p:cNvPicPr preferRelativeResize="0"/>
          <p:nvPr/>
        </p:nvPicPr>
        <p:blipFill rotWithShape="1">
          <a:blip r:embed="rId3">
            <a:alphaModFix/>
          </a:blip>
          <a:srcRect b="0" l="0" r="84221" t="82815"/>
          <a:stretch/>
        </p:blipFill>
        <p:spPr>
          <a:xfrm>
            <a:off x="1894931" y="5258754"/>
            <a:ext cx="789021" cy="727083"/>
          </a:xfrm>
          <a:prstGeom prst="rect">
            <a:avLst/>
          </a:prstGeom>
          <a:noFill/>
          <a:ln>
            <a:noFill/>
          </a:ln>
        </p:spPr>
      </p:pic>
      <p:sp>
        <p:nvSpPr>
          <p:cNvPr id="536" name="Google Shape;536;p8"/>
          <p:cNvSpPr txBox="1"/>
          <p:nvPr/>
        </p:nvSpPr>
        <p:spPr>
          <a:xfrm>
            <a:off x="2683953" y="5477726"/>
            <a:ext cx="2178571" cy="646331"/>
          </a:xfrm>
          <a:prstGeom prst="rect">
            <a:avLst/>
          </a:prstGeom>
          <a:solidFill>
            <a:srgbClr val="262626"/>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Las Vegas Sports Betting</a:t>
            </a:r>
            <a:endParaRPr/>
          </a:p>
        </p:txBody>
      </p:sp>
      <p:pic>
        <p:nvPicPr>
          <p:cNvPr id="537" name="Google Shape;537;p8"/>
          <p:cNvPicPr preferRelativeResize="0"/>
          <p:nvPr/>
        </p:nvPicPr>
        <p:blipFill rotWithShape="1">
          <a:blip r:embed="rId3">
            <a:alphaModFix/>
          </a:blip>
          <a:srcRect b="-561" l="59983" r="36297" t="86641"/>
          <a:stretch/>
        </p:blipFill>
        <p:spPr>
          <a:xfrm>
            <a:off x="10286922" y="5327279"/>
            <a:ext cx="185980" cy="588935"/>
          </a:xfrm>
          <a:prstGeom prst="rect">
            <a:avLst/>
          </a:prstGeom>
          <a:noFill/>
          <a:ln>
            <a:noFill/>
          </a:ln>
        </p:spPr>
      </p:pic>
      <p:pic>
        <p:nvPicPr>
          <p:cNvPr id="538" name="Google Shape;538;p8"/>
          <p:cNvPicPr preferRelativeResize="0"/>
          <p:nvPr/>
        </p:nvPicPr>
        <p:blipFill rotWithShape="1">
          <a:blip r:embed="rId3">
            <a:alphaModFix/>
          </a:blip>
          <a:srcRect b="0" l="0" r="84221" t="82815"/>
          <a:stretch/>
        </p:blipFill>
        <p:spPr>
          <a:xfrm>
            <a:off x="7501538" y="5160826"/>
            <a:ext cx="789021" cy="727083"/>
          </a:xfrm>
          <a:prstGeom prst="rect">
            <a:avLst/>
          </a:prstGeom>
          <a:noFill/>
          <a:ln>
            <a:noFill/>
          </a:ln>
        </p:spPr>
      </p:pic>
      <p:sp>
        <p:nvSpPr>
          <p:cNvPr id="539" name="Google Shape;539;p8"/>
          <p:cNvSpPr txBox="1"/>
          <p:nvPr/>
        </p:nvSpPr>
        <p:spPr>
          <a:xfrm>
            <a:off x="2960062" y="1592375"/>
            <a:ext cx="285750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lt1"/>
                </a:solidFill>
                <a:latin typeface="Arial"/>
                <a:ea typeface="Arial"/>
                <a:cs typeface="Arial"/>
                <a:sym typeface="Arial"/>
              </a:rPr>
              <a:t>Betting Market Share</a:t>
            </a:r>
            <a:endParaRPr/>
          </a:p>
        </p:txBody>
      </p:sp>
      <p:sp>
        <p:nvSpPr>
          <p:cNvPr id="540" name="Google Shape;540;p8"/>
          <p:cNvSpPr txBox="1"/>
          <p:nvPr/>
        </p:nvSpPr>
        <p:spPr>
          <a:xfrm rot="5400000">
            <a:off x="-2792953" y="3622833"/>
            <a:ext cx="6162559"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5EC4C0"/>
                </a:solidFill>
                <a:latin typeface="Arial"/>
                <a:ea typeface="Arial"/>
                <a:cs typeface="Arial"/>
                <a:sym typeface="Arial"/>
              </a:rPr>
              <a:t>HISTORY</a:t>
            </a:r>
            <a:r>
              <a:rPr lang="en-US" sz="1400">
                <a:solidFill>
                  <a:srgbClr val="D8D8D8"/>
                </a:solidFill>
                <a:latin typeface="Arial"/>
                <a:ea typeface="Arial"/>
                <a:cs typeface="Arial"/>
                <a:sym typeface="Arial"/>
              </a:rPr>
              <a:t> </a:t>
            </a:r>
            <a:r>
              <a:rPr lang="en-US" sz="1400">
                <a:solidFill>
                  <a:srgbClr val="5EC4C0"/>
                </a:solidFill>
                <a:latin typeface="Arial"/>
                <a:ea typeface="Arial"/>
                <a:cs typeface="Arial"/>
                <a:sym typeface="Arial"/>
              </a:rPr>
              <a:t>+</a:t>
            </a:r>
            <a:r>
              <a:rPr lang="en-US" sz="1400">
                <a:solidFill>
                  <a:schemeClr val="dk1"/>
                </a:solidFill>
                <a:latin typeface="Arial"/>
                <a:ea typeface="Arial"/>
                <a:cs typeface="Arial"/>
                <a:sym typeface="Arial"/>
              </a:rPr>
              <a:t> </a:t>
            </a:r>
            <a:r>
              <a:rPr lang="en-US" sz="1400">
                <a:solidFill>
                  <a:srgbClr val="5EC4C0"/>
                </a:solidFill>
                <a:latin typeface="Arial"/>
                <a:ea typeface="Arial"/>
                <a:cs typeface="Arial"/>
                <a:sym typeface="Arial"/>
              </a:rPr>
              <a:t>BUSINESS IDEA + </a:t>
            </a:r>
            <a:r>
              <a:rPr lang="en-US" sz="1400">
                <a:solidFill>
                  <a:srgbClr val="EB3E5A"/>
                </a:solidFill>
                <a:latin typeface="Arial"/>
                <a:ea typeface="Arial"/>
                <a:cs typeface="Arial"/>
                <a:sym typeface="Arial"/>
              </a:rPr>
              <a:t>MARKETING</a:t>
            </a:r>
            <a:r>
              <a:rPr lang="en-US" sz="1400">
                <a:solidFill>
                  <a:srgbClr val="5EC4C0"/>
                </a:solidFill>
                <a:latin typeface="Arial"/>
                <a:ea typeface="Arial"/>
                <a:cs typeface="Arial"/>
                <a:sym typeface="Arial"/>
              </a:rPr>
              <a:t> + FINANCE + COMPANY + EXIT  PLAN    </a:t>
            </a:r>
            <a:endParaRPr/>
          </a:p>
        </p:txBody>
      </p:sp>
    </p:spTree>
  </p:cSld>
  <p:clrMapOvr>
    <a:masterClrMapping/>
  </p:clrMapOvr>
  <mc:AlternateContent>
    <mc:Choice Requires="p14">
      <p:transition spd="slow" p14:dur="125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27"/>
                                        </p:tgtEl>
                                        <p:attrNameLst>
                                          <p:attrName>style.visibility</p:attrName>
                                        </p:attrNameLst>
                                      </p:cBhvr>
                                      <p:to>
                                        <p:strVal val="visible"/>
                                      </p:to>
                                    </p:set>
                                    <p:animEffect filter="fade" transition="in">
                                      <p:cBhvr>
                                        <p:cTn dur="500"/>
                                        <p:tgtEl>
                                          <p:spTgt spid="5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8"/>
                                        </p:tgtEl>
                                        <p:attrNameLst>
                                          <p:attrName>style.visibility</p:attrName>
                                        </p:attrNameLst>
                                      </p:cBhvr>
                                      <p:to>
                                        <p:strVal val="visible"/>
                                      </p:to>
                                    </p:set>
                                    <p:animEffect filter="fade" transition="in">
                                      <p:cBhvr>
                                        <p:cTn dur="500"/>
                                        <p:tgtEl>
                                          <p:spTgt spid="528"/>
                                        </p:tgtEl>
                                      </p:cBhvr>
                                    </p:animEffect>
                                  </p:childTnLst>
                                </p:cTn>
                              </p:par>
                              <p:par>
                                <p:cTn fill="hold" nodeType="withEffect" presetClass="entr" presetID="10" presetSubtype="0">
                                  <p:stCondLst>
                                    <p:cond delay="0"/>
                                  </p:stCondLst>
                                  <p:childTnLst>
                                    <p:set>
                                      <p:cBhvr>
                                        <p:cTn dur="1" fill="hold">
                                          <p:stCondLst>
                                            <p:cond delay="0"/>
                                          </p:stCondLst>
                                        </p:cTn>
                                        <p:tgtEl>
                                          <p:spTgt spid="534"/>
                                        </p:tgtEl>
                                        <p:attrNameLst>
                                          <p:attrName>style.visibility</p:attrName>
                                        </p:attrNameLst>
                                      </p:cBhvr>
                                      <p:to>
                                        <p:strVal val="visible"/>
                                      </p:to>
                                    </p:set>
                                    <p:animEffect filter="fade" transition="in">
                                      <p:cBhvr>
                                        <p:cTn dur="500"/>
                                        <p:tgtEl>
                                          <p:spTgt spid="534"/>
                                        </p:tgtEl>
                                      </p:cBhvr>
                                    </p:animEffect>
                                  </p:childTnLst>
                                </p:cTn>
                              </p:par>
                              <p:par>
                                <p:cTn fill="hold" nodeType="with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500"/>
                                        <p:tgtEl>
                                          <p:spTgt spid="529"/>
                                        </p:tgtEl>
                                      </p:cBhvr>
                                    </p:animEffect>
                                  </p:childTnLst>
                                </p:cTn>
                              </p:par>
                              <p:par>
                                <p:cTn fill="hold" nodeType="withEffect" presetClass="entr" presetID="10" presetSubtype="0">
                                  <p:stCondLst>
                                    <p:cond delay="0"/>
                                  </p:stCondLst>
                                  <p:childTnLst>
                                    <p:set>
                                      <p:cBhvr>
                                        <p:cTn dur="1" fill="hold">
                                          <p:stCondLst>
                                            <p:cond delay="0"/>
                                          </p:stCondLst>
                                        </p:cTn>
                                        <p:tgtEl>
                                          <p:spTgt spid="530"/>
                                        </p:tgtEl>
                                        <p:attrNameLst>
                                          <p:attrName>style.visibility</p:attrName>
                                        </p:attrNameLst>
                                      </p:cBhvr>
                                      <p:to>
                                        <p:strVal val="visible"/>
                                      </p:to>
                                    </p:set>
                                    <p:animEffect filter="fade" transition="in">
                                      <p:cBhvr>
                                        <p:cTn dur="500"/>
                                        <p:tgtEl>
                                          <p:spTgt spid="530"/>
                                        </p:tgtEl>
                                      </p:cBhvr>
                                    </p:animEffect>
                                  </p:childTnLst>
                                </p:cTn>
                              </p:par>
                              <p:par>
                                <p:cTn fill="hold" nodeType="withEffect" presetClass="entr" presetID="10" presetSubtype="0">
                                  <p:stCondLst>
                                    <p:cond delay="0"/>
                                  </p:stCondLst>
                                  <p:childTnLst>
                                    <p:set>
                                      <p:cBhvr>
                                        <p:cTn dur="1" fill="hold">
                                          <p:stCondLst>
                                            <p:cond delay="0"/>
                                          </p:stCondLst>
                                        </p:cTn>
                                        <p:tgtEl>
                                          <p:spTgt spid="539"/>
                                        </p:tgtEl>
                                        <p:attrNameLst>
                                          <p:attrName>style.visibility</p:attrName>
                                        </p:attrNameLst>
                                      </p:cBhvr>
                                      <p:to>
                                        <p:strVal val="visible"/>
                                      </p:to>
                                    </p:set>
                                    <p:animEffect filter="fade" transition="in">
                                      <p:cBhvr>
                                        <p:cTn dur="500"/>
                                        <p:tgtEl>
                                          <p:spTgt spid="539"/>
                                        </p:tgtEl>
                                      </p:cBhvr>
                                    </p:animEffect>
                                  </p:childTnLst>
                                </p:cTn>
                              </p:par>
                              <p:par>
                                <p:cTn fill="hold" nodeType="withEffect" presetClass="entr" presetID="10" presetSubtype="0">
                                  <p:stCondLst>
                                    <p:cond delay="0"/>
                                  </p:stCondLst>
                                  <p:childTnLst>
                                    <p:set>
                                      <p:cBhvr>
                                        <p:cTn dur="1" fill="hold">
                                          <p:stCondLst>
                                            <p:cond delay="0"/>
                                          </p:stCondLst>
                                        </p:cTn>
                                        <p:tgtEl>
                                          <p:spTgt spid="531"/>
                                        </p:tgtEl>
                                        <p:attrNameLst>
                                          <p:attrName>style.visibility</p:attrName>
                                        </p:attrNameLst>
                                      </p:cBhvr>
                                      <p:to>
                                        <p:strVal val="visible"/>
                                      </p:to>
                                    </p:set>
                                    <p:animEffect filter="fade" transition="in">
                                      <p:cBhvr>
                                        <p:cTn dur="500"/>
                                        <p:tgtEl>
                                          <p:spTgt spid="531"/>
                                        </p:tgtEl>
                                      </p:cBhvr>
                                    </p:animEffect>
                                  </p:childTnLst>
                                </p:cTn>
                              </p:par>
                              <p:par>
                                <p:cTn fill="hold" nodeType="withEffect" presetClass="entr" presetID="10" presetSubtype="0">
                                  <p:stCondLst>
                                    <p:cond delay="0"/>
                                  </p:stCondLst>
                                  <p:childTnLst>
                                    <p:set>
                                      <p:cBhvr>
                                        <p:cTn dur="1" fill="hold">
                                          <p:stCondLst>
                                            <p:cond delay="0"/>
                                          </p:stCondLst>
                                        </p:cTn>
                                        <p:tgtEl>
                                          <p:spTgt spid="532"/>
                                        </p:tgtEl>
                                        <p:attrNameLst>
                                          <p:attrName>style.visibility</p:attrName>
                                        </p:attrNameLst>
                                      </p:cBhvr>
                                      <p:to>
                                        <p:strVal val="visible"/>
                                      </p:to>
                                    </p:set>
                                    <p:animEffect filter="fade" transition="in">
                                      <p:cBhvr>
                                        <p:cTn dur="500"/>
                                        <p:tgtEl>
                                          <p:spTgt spid="532"/>
                                        </p:tgtEl>
                                      </p:cBhvr>
                                    </p:animEffect>
                                  </p:childTnLst>
                                </p:cTn>
                              </p:par>
                              <p:par>
                                <p:cTn fill="hold" nodeType="withEffect" presetClass="entr" presetID="10" presetSubtype="0">
                                  <p:stCondLst>
                                    <p:cond delay="0"/>
                                  </p:stCondLst>
                                  <p:childTnLst>
                                    <p:set>
                                      <p:cBhvr>
                                        <p:cTn dur="1" fill="hold">
                                          <p:stCondLst>
                                            <p:cond delay="0"/>
                                          </p:stCondLst>
                                        </p:cTn>
                                        <p:tgtEl>
                                          <p:spTgt spid="533"/>
                                        </p:tgtEl>
                                        <p:attrNameLst>
                                          <p:attrName>style.visibility</p:attrName>
                                        </p:attrNameLst>
                                      </p:cBhvr>
                                      <p:to>
                                        <p:strVal val="visible"/>
                                      </p:to>
                                    </p:set>
                                    <p:animEffect filter="fade" transition="in">
                                      <p:cBhvr>
                                        <p:cTn dur="500"/>
                                        <p:tgtEl>
                                          <p:spTgt spid="533"/>
                                        </p:tgtEl>
                                      </p:cBhvr>
                                    </p:animEffect>
                                  </p:childTnLst>
                                </p:cTn>
                              </p:par>
                              <p:par>
                                <p:cTn fill="hold" nodeType="withEffect" presetClass="entr" presetID="10" presetSubtype="0">
                                  <p:stCondLst>
                                    <p:cond delay="0"/>
                                  </p:stCondLst>
                                  <p:childTnLst>
                                    <p:set>
                                      <p:cBhvr>
                                        <p:cTn dur="1" fill="hold">
                                          <p:stCondLst>
                                            <p:cond delay="0"/>
                                          </p:stCondLst>
                                        </p:cTn>
                                        <p:tgtEl>
                                          <p:spTgt spid="523"/>
                                        </p:tgtEl>
                                        <p:attrNameLst>
                                          <p:attrName>style.visibility</p:attrName>
                                        </p:attrNameLst>
                                      </p:cBhvr>
                                      <p:to>
                                        <p:strVal val="visible"/>
                                      </p:to>
                                    </p:set>
                                    <p:animEffect filter="fade" transition="in">
                                      <p:cBhvr>
                                        <p:cTn dur="500"/>
                                        <p:tgtEl>
                                          <p:spTgt spid="523"/>
                                        </p:tgtEl>
                                      </p:cBhvr>
                                    </p:animEffect>
                                  </p:childTnLst>
                                </p:cTn>
                              </p:par>
                              <p:par>
                                <p:cTn fill="hold" nodeType="with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500"/>
                                        <p:tgtEl>
                                          <p:spTgt spid="536"/>
                                        </p:tgtEl>
                                      </p:cBhvr>
                                    </p:animEffect>
                                  </p:childTnLst>
                                </p:cTn>
                              </p:par>
                              <p:par>
                                <p:cTn fill="hold" nodeType="with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500"/>
                                        <p:tgtEl>
                                          <p:spTgt spid="535"/>
                                        </p:tgtEl>
                                      </p:cBhvr>
                                    </p:animEffect>
                                  </p:childTnLst>
                                </p:cTn>
                              </p:par>
                              <p:par>
                                <p:cTn fill="hold" nodeType="with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500"/>
                                        <p:tgtEl>
                                          <p:spTgt spid="537"/>
                                        </p:tgtEl>
                                      </p:cBhvr>
                                    </p:animEffect>
                                  </p:childTnLst>
                                </p:cTn>
                              </p:par>
                              <p:par>
                                <p:cTn fill="hold" nodeType="withEffect" presetClass="entr" presetID="10" presetSubtype="0">
                                  <p:stCondLst>
                                    <p:cond delay="0"/>
                                  </p:stCondLst>
                                  <p:childTnLst>
                                    <p:set>
                                      <p:cBhvr>
                                        <p:cTn dur="1" fill="hold">
                                          <p:stCondLst>
                                            <p:cond delay="0"/>
                                          </p:stCondLst>
                                        </p:cTn>
                                        <p:tgtEl>
                                          <p:spTgt spid="538"/>
                                        </p:tgtEl>
                                        <p:attrNameLst>
                                          <p:attrName>style.visibility</p:attrName>
                                        </p:attrNameLst>
                                      </p:cBhvr>
                                      <p:to>
                                        <p:strVal val="visible"/>
                                      </p:to>
                                    </p:set>
                                    <p:animEffect filter="fade" transition="in">
                                      <p:cBhvr>
                                        <p:cTn dur="500"/>
                                        <p:tgtEl>
                                          <p:spTgt spid="5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9"/>
          <p:cNvSpPr/>
          <p:nvPr/>
        </p:nvSpPr>
        <p:spPr>
          <a:xfrm>
            <a:off x="7296967" y="-12485"/>
            <a:ext cx="4618122" cy="6868783"/>
          </a:xfrm>
          <a:prstGeom prst="parallelogram">
            <a:avLst>
              <a:gd fmla="val 25000"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7" name="Google Shape;547;p9"/>
          <p:cNvSpPr/>
          <p:nvPr/>
        </p:nvSpPr>
        <p:spPr>
          <a:xfrm>
            <a:off x="3832184" y="-5450"/>
            <a:ext cx="4618122" cy="6861951"/>
          </a:xfrm>
          <a:prstGeom prst="parallelogram">
            <a:avLst>
              <a:gd fmla="val 25000"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8" name="Google Shape;548;p9"/>
          <p:cNvSpPr/>
          <p:nvPr/>
        </p:nvSpPr>
        <p:spPr>
          <a:xfrm>
            <a:off x="367347" y="-1498"/>
            <a:ext cx="4618122" cy="6858000"/>
          </a:xfrm>
          <a:prstGeom prst="parallelogram">
            <a:avLst>
              <a:gd fmla="val 25000"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9" name="Google Shape;549;p9"/>
          <p:cNvSpPr/>
          <p:nvPr/>
        </p:nvSpPr>
        <p:spPr>
          <a:xfrm>
            <a:off x="3826292" y="-5304"/>
            <a:ext cx="4618122" cy="6861951"/>
          </a:xfrm>
          <a:prstGeom prst="parallelogram">
            <a:avLst>
              <a:gd fmla="val 25000" name="adj"/>
            </a:avLst>
          </a:prstGeom>
          <a:blipFill rotWithShape="1">
            <a:blip r:embed="rId3">
              <a:alphaModFix amt="32000"/>
            </a:blip>
            <a:stretch>
              <a:fillRect b="159" l="-43538" r="-43538" t="159"/>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0" name="Google Shape;550;p9"/>
          <p:cNvSpPr/>
          <p:nvPr/>
        </p:nvSpPr>
        <p:spPr>
          <a:xfrm>
            <a:off x="367347" y="-12485"/>
            <a:ext cx="4618122" cy="6858000"/>
          </a:xfrm>
          <a:prstGeom prst="parallelogram">
            <a:avLst>
              <a:gd fmla="val 25000" name="adj"/>
            </a:avLst>
          </a:prstGeom>
          <a:blipFill rotWithShape="1">
            <a:blip r:embed="rId4">
              <a:alphaModFix amt="32000"/>
            </a:blip>
            <a:stretch>
              <a:fillRect b="0" l="-51611" r="-98382"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1" name="Google Shape;551;p9"/>
          <p:cNvSpPr/>
          <p:nvPr/>
        </p:nvSpPr>
        <p:spPr>
          <a:xfrm>
            <a:off x="7293378" y="-10783"/>
            <a:ext cx="4618122" cy="6868783"/>
          </a:xfrm>
          <a:prstGeom prst="parallelogram">
            <a:avLst>
              <a:gd fmla="val 25000" name="adj"/>
            </a:avLst>
          </a:prstGeom>
          <a:blipFill rotWithShape="1">
            <a:blip r:embed="rId5">
              <a:alphaModFix amt="32000"/>
            </a:blip>
            <a:stretch>
              <a:fillRect b="0" l="-70823" r="-102005"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2" name="Google Shape;552;p9"/>
          <p:cNvSpPr txBox="1"/>
          <p:nvPr/>
        </p:nvSpPr>
        <p:spPr>
          <a:xfrm rot="-4795699">
            <a:off x="5187750" y="2482837"/>
            <a:ext cx="488587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rgbClr val="5EC5C0"/>
                </a:solidFill>
                <a:latin typeface="Arial"/>
                <a:ea typeface="Arial"/>
                <a:cs typeface="Arial"/>
                <a:sym typeface="Arial"/>
              </a:rPr>
              <a:t>Professional</a:t>
            </a:r>
            <a:r>
              <a:rPr lang="en-US" sz="3200">
                <a:solidFill>
                  <a:srgbClr val="F2F2F2"/>
                </a:solidFill>
                <a:latin typeface="Arial"/>
                <a:ea typeface="Arial"/>
                <a:cs typeface="Arial"/>
                <a:sym typeface="Arial"/>
              </a:rPr>
              <a:t> Gamblers</a:t>
            </a:r>
            <a:endParaRPr/>
          </a:p>
        </p:txBody>
      </p:sp>
      <p:sp>
        <p:nvSpPr>
          <p:cNvPr id="553" name="Google Shape;553;p9"/>
          <p:cNvSpPr txBox="1"/>
          <p:nvPr/>
        </p:nvSpPr>
        <p:spPr>
          <a:xfrm rot="-4800343">
            <a:off x="1274081" y="2523181"/>
            <a:ext cx="5267190"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rgbClr val="F2F2F2"/>
                </a:solidFill>
                <a:latin typeface="Arial"/>
                <a:ea typeface="Arial"/>
                <a:cs typeface="Arial"/>
                <a:sym typeface="Arial"/>
              </a:rPr>
              <a:t>Tourists  &amp; </a:t>
            </a:r>
            <a:r>
              <a:rPr lang="en-US" sz="3200">
                <a:solidFill>
                  <a:srgbClr val="5EC5C0"/>
                </a:solidFill>
                <a:latin typeface="Arial"/>
                <a:ea typeface="Arial"/>
                <a:cs typeface="Arial"/>
                <a:sym typeface="Arial"/>
              </a:rPr>
              <a:t>Entertainment</a:t>
            </a:r>
            <a:r>
              <a:rPr lang="en-US" sz="3200">
                <a:solidFill>
                  <a:srgbClr val="F2F2F2"/>
                </a:solidFill>
                <a:latin typeface="Arial"/>
                <a:ea typeface="Arial"/>
                <a:cs typeface="Arial"/>
                <a:sym typeface="Arial"/>
              </a:rPr>
              <a:t> Seekers</a:t>
            </a:r>
            <a:endParaRPr/>
          </a:p>
        </p:txBody>
      </p:sp>
      <p:sp>
        <p:nvSpPr>
          <p:cNvPr id="554" name="Google Shape;554;p9"/>
          <p:cNvSpPr txBox="1"/>
          <p:nvPr/>
        </p:nvSpPr>
        <p:spPr>
          <a:xfrm rot="-4782786">
            <a:off x="8602852" y="2354531"/>
            <a:ext cx="499940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rgbClr val="5EC5C0"/>
                </a:solidFill>
                <a:latin typeface="Arial"/>
                <a:ea typeface="Arial"/>
                <a:cs typeface="Arial"/>
                <a:sym typeface="Arial"/>
              </a:rPr>
              <a:t>Motorsport</a:t>
            </a:r>
            <a:r>
              <a:rPr lang="en-US" sz="3200">
                <a:solidFill>
                  <a:srgbClr val="F2F2F2"/>
                </a:solidFill>
                <a:latin typeface="Arial"/>
                <a:ea typeface="Arial"/>
                <a:cs typeface="Arial"/>
                <a:sym typeface="Arial"/>
              </a:rPr>
              <a:t> Enthusiasts</a:t>
            </a:r>
            <a:endParaRPr/>
          </a:p>
        </p:txBody>
      </p:sp>
      <p:cxnSp>
        <p:nvCxnSpPr>
          <p:cNvPr id="555" name="Google Shape;555;p9"/>
          <p:cNvCxnSpPr/>
          <p:nvPr/>
        </p:nvCxnSpPr>
        <p:spPr>
          <a:xfrm>
            <a:off x="576281" y="-301531"/>
            <a:ext cx="0" cy="558140"/>
          </a:xfrm>
          <a:prstGeom prst="straightConnector1">
            <a:avLst/>
          </a:prstGeom>
          <a:noFill/>
          <a:ln cap="flat" cmpd="sng" w="127000">
            <a:solidFill>
              <a:srgbClr val="EB3E5A"/>
            </a:solidFill>
            <a:prstDash val="solid"/>
            <a:miter lim="800000"/>
            <a:headEnd len="sm" w="sm" type="none"/>
            <a:tailEnd len="sm" w="sm" type="none"/>
          </a:ln>
        </p:spPr>
      </p:cxnSp>
      <p:sp>
        <p:nvSpPr>
          <p:cNvPr id="556" name="Google Shape;556;p9"/>
          <p:cNvSpPr txBox="1"/>
          <p:nvPr/>
        </p:nvSpPr>
        <p:spPr>
          <a:xfrm>
            <a:off x="694958" y="884488"/>
            <a:ext cx="3412789"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lt1"/>
                </a:solidFill>
                <a:latin typeface="Arial"/>
                <a:ea typeface="Arial"/>
                <a:cs typeface="Arial"/>
                <a:sym typeface="Arial"/>
              </a:rPr>
              <a:t>TARGET MARKET</a:t>
            </a:r>
            <a:endParaRPr/>
          </a:p>
        </p:txBody>
      </p:sp>
      <p:pic>
        <p:nvPicPr>
          <p:cNvPr id="557" name="Google Shape;557;p9"/>
          <p:cNvPicPr preferRelativeResize="0"/>
          <p:nvPr/>
        </p:nvPicPr>
        <p:blipFill rotWithShape="1">
          <a:blip r:embed="rId6">
            <a:alphaModFix/>
          </a:blip>
          <a:srcRect b="0" l="0" r="0" t="0"/>
          <a:stretch/>
        </p:blipFill>
        <p:spPr>
          <a:xfrm>
            <a:off x="4780" y="318800"/>
            <a:ext cx="1188721" cy="664044"/>
          </a:xfrm>
          <a:prstGeom prst="rect">
            <a:avLst/>
          </a:prstGeom>
          <a:noFill/>
          <a:ln>
            <a:noFill/>
          </a:ln>
        </p:spPr>
      </p:pic>
      <p:cxnSp>
        <p:nvCxnSpPr>
          <p:cNvPr id="558" name="Google Shape;558;p9"/>
          <p:cNvCxnSpPr/>
          <p:nvPr/>
        </p:nvCxnSpPr>
        <p:spPr>
          <a:xfrm>
            <a:off x="576281" y="1045035"/>
            <a:ext cx="0" cy="2471351"/>
          </a:xfrm>
          <a:prstGeom prst="straightConnector1">
            <a:avLst/>
          </a:prstGeom>
          <a:noFill/>
          <a:ln cap="flat" cmpd="sng" w="127000">
            <a:solidFill>
              <a:srgbClr val="EB3E5A"/>
            </a:solidFill>
            <a:prstDash val="solid"/>
            <a:miter lim="800000"/>
            <a:headEnd len="sm" w="sm" type="none"/>
            <a:tailEnd len="sm" w="sm" type="none"/>
          </a:ln>
        </p:spPr>
      </p:cxnSp>
      <p:sp>
        <p:nvSpPr>
          <p:cNvPr id="559" name="Google Shape;559;p9"/>
          <p:cNvSpPr txBox="1"/>
          <p:nvPr/>
        </p:nvSpPr>
        <p:spPr>
          <a:xfrm rot="5400000">
            <a:off x="-2792953" y="3622833"/>
            <a:ext cx="6162559"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rgbClr val="5EC4C0"/>
                </a:solidFill>
                <a:latin typeface="Arial"/>
                <a:ea typeface="Arial"/>
                <a:cs typeface="Arial"/>
                <a:sym typeface="Arial"/>
              </a:rPr>
              <a:t>HISTORY</a:t>
            </a:r>
            <a:r>
              <a:rPr lang="en-US" sz="1400">
                <a:solidFill>
                  <a:srgbClr val="D8D8D8"/>
                </a:solidFill>
                <a:latin typeface="Arial"/>
                <a:ea typeface="Arial"/>
                <a:cs typeface="Arial"/>
                <a:sym typeface="Arial"/>
              </a:rPr>
              <a:t> </a:t>
            </a:r>
            <a:r>
              <a:rPr lang="en-US" sz="1400">
                <a:solidFill>
                  <a:srgbClr val="5EC4C0"/>
                </a:solidFill>
                <a:latin typeface="Arial"/>
                <a:ea typeface="Arial"/>
                <a:cs typeface="Arial"/>
                <a:sym typeface="Arial"/>
              </a:rPr>
              <a:t>+</a:t>
            </a:r>
            <a:r>
              <a:rPr lang="en-US" sz="1400">
                <a:solidFill>
                  <a:schemeClr val="dk1"/>
                </a:solidFill>
                <a:latin typeface="Arial"/>
                <a:ea typeface="Arial"/>
                <a:cs typeface="Arial"/>
                <a:sym typeface="Arial"/>
              </a:rPr>
              <a:t> </a:t>
            </a:r>
            <a:r>
              <a:rPr lang="en-US" sz="1400">
                <a:solidFill>
                  <a:srgbClr val="5EC4C0"/>
                </a:solidFill>
                <a:latin typeface="Arial"/>
                <a:ea typeface="Arial"/>
                <a:cs typeface="Arial"/>
                <a:sym typeface="Arial"/>
              </a:rPr>
              <a:t>BUSINESS IDEA + </a:t>
            </a:r>
            <a:r>
              <a:rPr lang="en-US" sz="1400">
                <a:solidFill>
                  <a:srgbClr val="EB3E5A"/>
                </a:solidFill>
                <a:latin typeface="Arial"/>
                <a:ea typeface="Arial"/>
                <a:cs typeface="Arial"/>
                <a:sym typeface="Arial"/>
              </a:rPr>
              <a:t>MARKETING</a:t>
            </a:r>
            <a:r>
              <a:rPr lang="en-US" sz="1400">
                <a:solidFill>
                  <a:srgbClr val="5EC4C0"/>
                </a:solidFill>
                <a:latin typeface="Arial"/>
                <a:ea typeface="Arial"/>
                <a:cs typeface="Arial"/>
                <a:sym typeface="Arial"/>
              </a:rPr>
              <a:t> + FINANCE + COMPANY + EXIT  PLAN    </a:t>
            </a:r>
            <a:endParaRPr/>
          </a:p>
        </p:txBody>
      </p:sp>
    </p:spTree>
  </p:cSld>
  <p:clrMapOvr>
    <a:masterClrMapping/>
  </p:clrMapOvr>
  <mc:AlternateContent>
    <mc:Choice Requires="p14">
      <p:transition spd="slow" p14:dur="125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56"/>
                                        </p:tgtEl>
                                        <p:attrNameLst>
                                          <p:attrName>style.visibility</p:attrName>
                                        </p:attrNameLst>
                                      </p:cBhvr>
                                      <p:to>
                                        <p:strVal val="visible"/>
                                      </p:to>
                                    </p:set>
                                    <p:animEffect filter="fade" transition="in">
                                      <p:cBhvr>
                                        <p:cTn dur="500"/>
                                        <p:tgtEl>
                                          <p:spTgt spid="5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500"/>
                                        <p:tgtEl>
                                          <p:spTgt spid="553"/>
                                        </p:tgtEl>
                                      </p:cBhvr>
                                    </p:animEffect>
                                  </p:childTnLst>
                                </p:cTn>
                              </p:par>
                              <p:par>
                                <p:cTn fill="hold" nodeType="withEffect" presetClass="entr" presetID="10" presetSubtype="0">
                                  <p:stCondLst>
                                    <p:cond delay="0"/>
                                  </p:stCondLst>
                                  <p:childTnLst>
                                    <p:set>
                                      <p:cBhvr>
                                        <p:cTn dur="1" fill="hold">
                                          <p:stCondLst>
                                            <p:cond delay="0"/>
                                          </p:stCondLst>
                                        </p:cTn>
                                        <p:tgtEl>
                                          <p:spTgt spid="550"/>
                                        </p:tgtEl>
                                        <p:attrNameLst>
                                          <p:attrName>style.visibility</p:attrName>
                                        </p:attrNameLst>
                                      </p:cBhvr>
                                      <p:to>
                                        <p:strVal val="visible"/>
                                      </p:to>
                                    </p:set>
                                    <p:animEffect filter="fade" transition="in">
                                      <p:cBhvr>
                                        <p:cTn dur="1000"/>
                                        <p:tgtEl>
                                          <p:spTgt spid="5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2"/>
                                        </p:tgtEl>
                                        <p:attrNameLst>
                                          <p:attrName>style.visibility</p:attrName>
                                        </p:attrNameLst>
                                      </p:cBhvr>
                                      <p:to>
                                        <p:strVal val="visible"/>
                                      </p:to>
                                    </p:set>
                                    <p:animEffect filter="fade" transition="in">
                                      <p:cBhvr>
                                        <p:cTn dur="500"/>
                                        <p:tgtEl>
                                          <p:spTgt spid="552"/>
                                        </p:tgtEl>
                                      </p:cBhvr>
                                    </p:animEffect>
                                  </p:childTnLst>
                                </p:cTn>
                              </p:par>
                              <p:par>
                                <p:cTn fill="hold" nodeType="withEffect" presetClass="entr" presetID="10" presetSubtype="0">
                                  <p:stCondLst>
                                    <p:cond delay="0"/>
                                  </p:stCondLst>
                                  <p:childTnLst>
                                    <p:set>
                                      <p:cBhvr>
                                        <p:cTn dur="1" fill="hold">
                                          <p:stCondLst>
                                            <p:cond delay="0"/>
                                          </p:stCondLst>
                                        </p:cTn>
                                        <p:tgtEl>
                                          <p:spTgt spid="549"/>
                                        </p:tgtEl>
                                        <p:attrNameLst>
                                          <p:attrName>style.visibility</p:attrName>
                                        </p:attrNameLst>
                                      </p:cBhvr>
                                      <p:to>
                                        <p:strVal val="visible"/>
                                      </p:to>
                                    </p:set>
                                    <p:animEffect filter="fade" transition="in">
                                      <p:cBhvr>
                                        <p:cTn dur="1000"/>
                                        <p:tgtEl>
                                          <p:spTgt spid="5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4"/>
                                        </p:tgtEl>
                                        <p:attrNameLst>
                                          <p:attrName>style.visibility</p:attrName>
                                        </p:attrNameLst>
                                      </p:cBhvr>
                                      <p:to>
                                        <p:strVal val="visible"/>
                                      </p:to>
                                    </p:set>
                                    <p:animEffect filter="fade" transition="in">
                                      <p:cBhvr>
                                        <p:cTn dur="500"/>
                                        <p:tgtEl>
                                          <p:spTgt spid="554"/>
                                        </p:tgtEl>
                                      </p:cBhvr>
                                    </p:animEffect>
                                  </p:childTnLst>
                                </p:cTn>
                              </p:par>
                              <p:par>
                                <p:cTn fill="hold" nodeType="withEffect" presetClass="entr" presetID="10" presetSubtype="0">
                                  <p:stCondLst>
                                    <p:cond delay="0"/>
                                  </p:stCondLst>
                                  <p:childTnLst>
                                    <p:set>
                                      <p:cBhvr>
                                        <p:cTn dur="1" fill="hold">
                                          <p:stCondLst>
                                            <p:cond delay="0"/>
                                          </p:stCondLst>
                                        </p:cTn>
                                        <p:tgtEl>
                                          <p:spTgt spid="551"/>
                                        </p:tgtEl>
                                        <p:attrNameLst>
                                          <p:attrName>style.visibility</p:attrName>
                                        </p:attrNameLst>
                                      </p:cBhvr>
                                      <p:to>
                                        <p:strVal val="visible"/>
                                      </p:to>
                                    </p:set>
                                    <p:animEffect filter="fade" transition="in">
                                      <p:cBhvr>
                                        <p:cTn dur="1000"/>
                                        <p:tgtEl>
                                          <p:spTgt spid="5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adarsh vijay</dc:creator>
</cp:coreProperties>
</file>